
<file path=[Content_Types].xml><?xml version="1.0" encoding="utf-8"?>
<Types xmlns="http://schemas.openxmlformats.org/package/2006/content-types">
  <Default Extension="xml" ContentType="application/vnd.openxmlformats-package.core-properties+xml"/>
  <Default Extension="dat" ContentType="application/x-fontdata"/>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viewProps.xml" ContentType="application/vnd.openxmlformats-officedocument.presentationml.view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ee08f935b016412f" /><Relationship Type="http://schemas.openxmlformats.org/officeDocument/2006/relationships/extended-properties" Target="/docProps/app.xml" Id="Rbd682982832e447a" /><Relationship Type="http://schemas.openxmlformats.org/officeDocument/2006/relationships/officeDocument" Target="/ppt/presentation.xml" Id="Rea315f505c2446c6" /></Relationships>
</file>

<file path=ppt/presentation.xml><?xml version="1.0" encoding="utf-8"?>
<p:presentation xmlns:p="http://schemas.openxmlformats.org/presentationml/2006/main" embedTrueTypeFonts="1" saveSubsetFonts="0">
  <p:sldMasterIdLst>
    <p:sldMasterId xmlns:r="http://schemas.openxmlformats.org/officeDocument/2006/relationships" id="2147483648" r:id="R37655bd99d084677"/>
  </p:sldMasterIdLst>
  <p:notesMasterIdLst>
    <p:notesMasterId xmlns:r="http://schemas.openxmlformats.org/officeDocument/2006/relationships" r:id="R03256266da544236"/>
  </p:notesMasterIdLst>
  <p:sldIdLst>
    <p:sldId xmlns:r="http://schemas.openxmlformats.org/officeDocument/2006/relationships" id="256" r:id="R7212e87c1bbc4287"/>
    <p:sldId xmlns:r="http://schemas.openxmlformats.org/officeDocument/2006/relationships" id="257" r:id="R5f96e33df8574c9b"/>
    <p:sldId xmlns:r="http://schemas.openxmlformats.org/officeDocument/2006/relationships" id="258" r:id="Reaf81f6b5d0b418b"/>
    <p:sldId xmlns:r="http://schemas.openxmlformats.org/officeDocument/2006/relationships" id="259" r:id="R99aea0ace4594e50"/>
    <p:sldId xmlns:r="http://schemas.openxmlformats.org/officeDocument/2006/relationships" id="260" r:id="R823f9d95f7f24cdf"/>
    <p:sldId xmlns:r="http://schemas.openxmlformats.org/officeDocument/2006/relationships" id="261" r:id="R5d021e351ced42ee"/>
    <p:sldId xmlns:r="http://schemas.openxmlformats.org/officeDocument/2006/relationships" id="262" r:id="R9d951a48f43e4eed"/>
    <p:sldId xmlns:r="http://schemas.openxmlformats.org/officeDocument/2006/relationships" id="263" r:id="R6a413aff89d24e01"/>
    <p:sldId xmlns:r="http://schemas.openxmlformats.org/officeDocument/2006/relationships" id="264" r:id="Ra1bc88cda042482c"/>
    <p:sldId xmlns:r="http://schemas.openxmlformats.org/officeDocument/2006/relationships" id="265" r:id="R554767c3b17e4657"/>
    <p:sldId xmlns:r="http://schemas.openxmlformats.org/officeDocument/2006/relationships" id="266" r:id="Rec59cac6e3144107"/>
    <p:sldId xmlns:r="http://schemas.openxmlformats.org/officeDocument/2006/relationships" id="267" r:id="R237fe6a4e09d4e27"/>
    <p:sldId xmlns:r="http://schemas.openxmlformats.org/officeDocument/2006/relationships" id="268" r:id="Rfd9521142524454c"/>
    <p:sldId xmlns:r="http://schemas.openxmlformats.org/officeDocument/2006/relationships" id="269" r:id="Rd99be987902c40ce"/>
    <p:sldId xmlns:r="http://schemas.openxmlformats.org/officeDocument/2006/relationships" id="270" r:id="Rbfe9c67ff6654487"/>
    <p:sldId xmlns:r="http://schemas.openxmlformats.org/officeDocument/2006/relationships" id="271" r:id="R3874cdc829834b04"/>
    <p:sldId xmlns:r="http://schemas.openxmlformats.org/officeDocument/2006/relationships" id="272" r:id="Ra384b90997be4046"/>
    <p:sldId xmlns:r="http://schemas.openxmlformats.org/officeDocument/2006/relationships" id="273" r:id="R659747c324844c8f"/>
    <p:sldId xmlns:r="http://schemas.openxmlformats.org/officeDocument/2006/relationships" id="274" r:id="R0113c65df5d440d8"/>
    <p:sldId xmlns:r="http://schemas.openxmlformats.org/officeDocument/2006/relationships" id="275" r:id="Rb2caf02f508649d8"/>
    <p:sldId xmlns:r="http://schemas.openxmlformats.org/officeDocument/2006/relationships" id="276" r:id="R03a13533ca024245"/>
    <p:sldId xmlns:r="http://schemas.openxmlformats.org/officeDocument/2006/relationships" id="277" r:id="R964e11826ad64581"/>
  </p:sldIdLst>
  <p:sldSz cx="12192000" cy="6858000"/>
  <p:notesSz cx="6858000" cy="9144000"/>
  <p:embeddedFontLst>
    <p:embeddedFont>
      <p:font typeface="OpenAI Sans"/>
      <p:regular xmlns:r="http://schemas.openxmlformats.org/officeDocument/2006/relationships" r:id="Rf605d04f8e524b61"/>
      <p:bold xmlns:r="http://schemas.openxmlformats.org/officeDocument/2006/relationships" r:id="R90952de796a5427c"/>
      <p:italic xmlns:r="http://schemas.openxmlformats.org/officeDocument/2006/relationships" r:id="R49f3792868fd464e"/>
      <p:boldItalic xmlns:r="http://schemas.openxmlformats.org/officeDocument/2006/relationships" r:id="Redc28b11f6a54118"/>
    </p:embeddedFont>
  </p:embeddedFontLst>
  <p:defaultTextStyle>
    <a:defPPr xmlns:a="http://schemas.openxmlformats.org/drawingml/2006/main">
      <a:buNone/>
    </a:defPPr>
    <a:lvl1pPr xmlns:a="http://schemas.openxmlformats.org/drawingml/2006/main" marL="0" algn="l" defTabSz="914400">
      <a:buNone/>
      <a:defRPr sz="1800" kern="1200">
        <a:solidFill>
          <a:schemeClr val="tx1"/>
        </a:solidFill>
        <a:latin typeface="+mn-lt"/>
        <a:ea typeface="+mn-lt"/>
        <a:cs typeface="+mn-lt"/>
      </a:defRPr>
    </a:lvl1pPr>
    <a:lvl2pPr xmlns:a="http://schemas.openxmlformats.org/drawingml/2006/main" marL="457200" algn="l" defTabSz="914400">
      <a:buNone/>
      <a:defRPr sz="1800" kern="1200">
        <a:solidFill>
          <a:schemeClr val="tx1"/>
        </a:solidFill>
        <a:latin typeface="+mn-lt"/>
        <a:ea typeface="+mn-lt"/>
        <a:cs typeface="+mn-lt"/>
      </a:defRPr>
    </a:lvl2pPr>
    <a:lvl3pPr xmlns:a="http://schemas.openxmlformats.org/drawingml/2006/main" marL="914400" algn="l" defTabSz="914400">
      <a:buNone/>
      <a:defRPr sz="1800" kern="1200">
        <a:solidFill>
          <a:schemeClr val="tx1"/>
        </a:solidFill>
        <a:latin typeface="+mn-lt"/>
        <a:ea typeface="+mn-lt"/>
        <a:cs typeface="+mn-lt"/>
      </a:defRPr>
    </a:lvl3pPr>
    <a:lvl4pPr xmlns:a="http://schemas.openxmlformats.org/drawingml/2006/main" marL="1371600" algn="l" defTabSz="914400">
      <a:buNone/>
      <a:defRPr sz="1800" kern="1200">
        <a:solidFill>
          <a:schemeClr val="tx1"/>
        </a:solidFill>
        <a:latin typeface="+mn-lt"/>
        <a:ea typeface="+mn-lt"/>
        <a:cs typeface="+mn-lt"/>
      </a:defRPr>
    </a:lvl4pPr>
    <a:lvl5pPr xmlns:a="http://schemas.openxmlformats.org/drawingml/2006/main" marL="1828800" algn="l" defTabSz="914400">
      <a:buNone/>
      <a:defRPr sz="1800" kern="1200">
        <a:solidFill>
          <a:schemeClr val="tx1"/>
        </a:solidFill>
        <a:latin typeface="+mn-lt"/>
        <a:ea typeface="+mn-lt"/>
        <a:cs typeface="+mn-lt"/>
      </a:defRPr>
    </a:lvl5pPr>
    <a:lvl6pPr xmlns:a="http://schemas.openxmlformats.org/drawingml/2006/main" marL="2286000" algn="l" defTabSz="914400">
      <a:buNone/>
      <a:defRPr sz="1800" kern="1200">
        <a:solidFill>
          <a:schemeClr val="tx1"/>
        </a:solidFill>
        <a:latin typeface="+mn-lt"/>
        <a:ea typeface="+mn-lt"/>
        <a:cs typeface="+mn-lt"/>
      </a:defRPr>
    </a:lvl6pPr>
    <a:lvl7pPr xmlns:a="http://schemas.openxmlformats.org/drawingml/2006/main" marL="2743200" algn="l" defTabSz="914400">
      <a:buNone/>
      <a:defRPr sz="1800" kern="1200">
        <a:solidFill>
          <a:schemeClr val="tx1"/>
        </a:solidFill>
        <a:latin typeface="+mn-lt"/>
        <a:ea typeface="+mn-lt"/>
        <a:cs typeface="+mn-lt"/>
      </a:defRPr>
    </a:lvl7pPr>
    <a:lvl8pPr xmlns:a="http://schemas.openxmlformats.org/drawingml/2006/main" marL="3200400" algn="l" defTabSz="914400">
      <a:buNone/>
      <a:defRPr sz="1800" kern="1200">
        <a:solidFill>
          <a:schemeClr val="tx1"/>
        </a:solidFill>
        <a:latin typeface="+mn-lt"/>
        <a:ea typeface="+mn-lt"/>
        <a:cs typeface="+mn-lt"/>
      </a:defRPr>
    </a:lvl8pPr>
    <a:lvl9pPr xmlns:a="http://schemas.openxmlformats.org/drawingml/2006/main" marL="3657600" algn="l" defTabSz="914400">
      <a:buNone/>
      <a:defRPr sz="1800" kern="1200">
        <a:solidFill>
          <a:schemeClr val="tx1"/>
        </a:solidFill>
        <a:latin typeface="+mn-lt"/>
        <a:ea typeface="+mn-lt"/>
        <a:cs typeface="+mn-lt"/>
      </a:defRPr>
    </a:lvl9pPr>
  </p:defaultTextStyle>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p="http://schemas.openxmlformats.org/presentationml/2006/main">
  <p:slideViewPr>
    <p:cSldViewPr snapToGrid="0">
      <p:cViewPr>
        <p:scale>
          <a:sx xmlns:a="http://schemas.openxmlformats.org/drawingml/2006/main" n="1" d="1"/>
          <a:sy xmlns:a="http://schemas.openxmlformats.org/drawingml/2006/main" n="1" d="1"/>
        </p:scale>
        <p:origin x="0" y="0"/>
      </p:cViewPr>
      <p:guideLst/>
    </p:cSldViewPr>
  </p:slideViewPr>
  <p:gridSpacing cx="76200" cy="76200"/>
</p:viewPr>
</file>

<file path=ppt/_rels/presentation.xml.rels>&#65279;<?xml version="1.0" encoding="utf-8"?><Relationships xmlns="http://schemas.openxmlformats.org/package/2006/relationships"><Relationship Type="http://schemas.openxmlformats.org/officeDocument/2006/relationships/theme" Target="/ppt/theme/theme1.xml" Id="R35ffa55b55994741" /><Relationship Type="http://schemas.openxmlformats.org/officeDocument/2006/relationships/slideMaster" Target="/ppt/slideMasters/slideMaster1.xml" Id="R37655bd99d084677" /><Relationship Type="http://schemas.openxmlformats.org/officeDocument/2006/relationships/notesMaster" Target="/ppt/notesMasters/notesMaster1.xml" Id="R03256266da544236" /><Relationship Type="http://schemas.openxmlformats.org/officeDocument/2006/relationships/presProps" Target="/ppt/presProps.xml" Id="R3c1c73a16fa74286" /><Relationship Type="http://schemas.openxmlformats.org/officeDocument/2006/relationships/viewProps" Target="/ppt/viewProps.xml" Id="R61131acf264b4dc6" /><Relationship Type="http://schemas.openxmlformats.org/officeDocument/2006/relationships/tableStyles" Target="/ppt/tableStyles.xml" Id="R11b80ffebde547db" /><Relationship Type="http://schemas.openxmlformats.org/officeDocument/2006/relationships/font" Target="/ppt/fonts/font.dat" Id="Rf605d04f8e524b61" /><Relationship Type="http://schemas.openxmlformats.org/officeDocument/2006/relationships/font" Target="/ppt/fonts/font2.dat" Id="R90952de796a5427c" /><Relationship Type="http://schemas.openxmlformats.org/officeDocument/2006/relationships/font" Target="/ppt/fonts/font3.dat" Id="R49f3792868fd464e" /><Relationship Type="http://schemas.openxmlformats.org/officeDocument/2006/relationships/font" Target="/ppt/fonts/font4.dat" Id="Redc28b11f6a54118" /><Relationship Type="http://schemas.openxmlformats.org/officeDocument/2006/relationships/slide" Target="/ppt/slides/slide1.xml" Id="R7212e87c1bbc4287" /><Relationship Type="http://schemas.openxmlformats.org/officeDocument/2006/relationships/slide" Target="/ppt/slides/slide2.xml" Id="R5f96e33df8574c9b" /><Relationship Type="http://schemas.openxmlformats.org/officeDocument/2006/relationships/slide" Target="/ppt/slides/slide3.xml" Id="Reaf81f6b5d0b418b" /><Relationship Type="http://schemas.openxmlformats.org/officeDocument/2006/relationships/slide" Target="/ppt/slides/slide4.xml" Id="R99aea0ace4594e50" /><Relationship Type="http://schemas.openxmlformats.org/officeDocument/2006/relationships/slide" Target="/ppt/slides/slide5.xml" Id="R823f9d95f7f24cdf" /><Relationship Type="http://schemas.openxmlformats.org/officeDocument/2006/relationships/slide" Target="/ppt/slides/slide6.xml" Id="R5d021e351ced42ee" /><Relationship Type="http://schemas.openxmlformats.org/officeDocument/2006/relationships/slide" Target="/ppt/slides/slide7.xml" Id="R9d951a48f43e4eed" /><Relationship Type="http://schemas.openxmlformats.org/officeDocument/2006/relationships/slide" Target="/ppt/slides/slide8.xml" Id="R6a413aff89d24e01" /><Relationship Type="http://schemas.openxmlformats.org/officeDocument/2006/relationships/slide" Target="/ppt/slides/slide9.xml" Id="Ra1bc88cda042482c" /><Relationship Type="http://schemas.openxmlformats.org/officeDocument/2006/relationships/slide" Target="/ppt/slides/slide10.xml" Id="R554767c3b17e4657" /><Relationship Type="http://schemas.openxmlformats.org/officeDocument/2006/relationships/slide" Target="/ppt/slides/slide11.xml" Id="Rec59cac6e3144107" /><Relationship Type="http://schemas.openxmlformats.org/officeDocument/2006/relationships/slide" Target="/ppt/slides/slide12.xml" Id="R237fe6a4e09d4e27" /><Relationship Type="http://schemas.openxmlformats.org/officeDocument/2006/relationships/slide" Target="/ppt/slides/slide13.xml" Id="Rfd9521142524454c" /><Relationship Type="http://schemas.openxmlformats.org/officeDocument/2006/relationships/slide" Target="/ppt/slides/slide14.xml" Id="Rd99be987902c40ce" /><Relationship Type="http://schemas.openxmlformats.org/officeDocument/2006/relationships/slide" Target="/ppt/slides/slide15.xml" Id="Rbfe9c67ff6654487" /><Relationship Type="http://schemas.openxmlformats.org/officeDocument/2006/relationships/slide" Target="/ppt/slides/slide16.xml" Id="R3874cdc829834b04" /><Relationship Type="http://schemas.openxmlformats.org/officeDocument/2006/relationships/slide" Target="/ppt/slides/slide17.xml" Id="Ra384b90997be4046" /><Relationship Type="http://schemas.openxmlformats.org/officeDocument/2006/relationships/slide" Target="/ppt/slides/slide18.xml" Id="R659747c324844c8f" /><Relationship Type="http://schemas.openxmlformats.org/officeDocument/2006/relationships/slide" Target="/ppt/slides/slide19.xml" Id="R0113c65df5d440d8" /><Relationship Type="http://schemas.openxmlformats.org/officeDocument/2006/relationships/slide" Target="/ppt/slides/slide20.xml" Id="Rb2caf02f508649d8" /><Relationship Type="http://schemas.openxmlformats.org/officeDocument/2006/relationships/slide" Target="/ppt/slides/slide21.xml" Id="R03a13533ca024245" /><Relationship Type="http://schemas.openxmlformats.org/officeDocument/2006/relationships/slide" Target="/ppt/slides/slide22.xml" Id="R964e11826ad64581"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803ce9149a2843f6"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dk1" tx1="lt1" bg2="dk2" tx2="lt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Default Codex Theme">
  <a:themeElements>
    <a:clrScheme name="Codex Colors">
      <a:dk1>
        <a:srgbClr val="000000"/>
      </a:dk1>
      <a:lt1>
        <a:srgbClr val="FFFFFF"/>
      </a:lt1>
      <a:dk2>
        <a:srgbClr val="00264F"/>
      </a:dk2>
      <a:lt2>
        <a:srgbClr val="D0EDFA"/>
      </a:lt2>
      <a:accent1>
        <a:srgbClr val="6DCBF4"/>
      </a:accent1>
      <a:accent2>
        <a:srgbClr val="3D8DFF"/>
      </a:accent2>
      <a:accent3>
        <a:srgbClr val="47E2C2"/>
      </a:accent3>
      <a:accent4>
        <a:srgbClr val="85DF7B"/>
      </a:accent4>
      <a:accent5>
        <a:srgbClr val="F7CB59"/>
      </a:accent5>
      <a:accent6>
        <a:srgbClr val="F67576"/>
      </a:accent6>
      <a:hlink>
        <a:srgbClr val="000000"/>
      </a:hlink>
      <a:folHlink>
        <a:srgbClr val="0097A7"/>
      </a:folHlink>
    </a:clrScheme>
    <a:fontScheme name="Helvetica Neue">
      <a:majorFont>
        <a:latin typeface="Helvetica Neue"/>
        <a:ea typeface=""/>
        <a:cs typeface=""/>
      </a:majorFont>
      <a:minorFont>
        <a:latin typeface="Helvetica Neue"/>
        <a:ea typeface=""/>
        <a:cs typeface=""/>
      </a:minorFont>
    </a:fontScheme>
    <a:fmtScheme name="Codex Colors">
      <a:fillStyleLst>
        <a:solidFill>
          <a:schemeClr val="phClr"/>
        </a:solidFill>
        <a:gradFill rotWithShape="1">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rotWithShape="1">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49bfad3605324afb" /><Relationship Type="http://schemas.openxmlformats.org/officeDocument/2006/relationships/notesMaster" Target="/ppt/notesMasters/notesMaster1.xml" Id="R575e31256ac3468a" /></Relationships>
</file>

<file path=ppt/notesSlides/_rels/notesSlide2.xml.rels>&#65279;<?xml version="1.0" encoding="utf-8"?><Relationships xmlns="http://schemas.openxmlformats.org/package/2006/relationships"><Relationship Type="http://schemas.openxmlformats.org/officeDocument/2006/relationships/slide" Target="/ppt/slides/slide2.xml" Id="Rcd0e3d5f7820403f" /><Relationship Type="http://schemas.openxmlformats.org/officeDocument/2006/relationships/notesMaster" Target="/ppt/notesMasters/notesMaster1.xml" Id="R5f27e15f3ffa400b" /></Relationships>
</file>

<file path=ppt/notesSlides/_rels/notesSlide3.xml.rels>&#65279;<?xml version="1.0" encoding="utf-8"?><Relationships xmlns="http://schemas.openxmlformats.org/package/2006/relationships"><Relationship Type="http://schemas.openxmlformats.org/officeDocument/2006/relationships/slide" Target="/ppt/slides/slide3.xml" Id="R876a0b78562c43fb" /><Relationship Type="http://schemas.openxmlformats.org/officeDocument/2006/relationships/notesMaster" Target="/ppt/notesMasters/notesMaster1.xml" Id="Re6de559c64c44a50" /></Relationships>
</file>

<file path=ppt/notesSlides/_rels/notesSlide4.xml.rels>&#65279;<?xml version="1.0" encoding="utf-8"?><Relationships xmlns="http://schemas.openxmlformats.org/package/2006/relationships"><Relationship Type="http://schemas.openxmlformats.org/officeDocument/2006/relationships/slide" Target="/ppt/slides/slide4.xml" Id="R1fb16beeb819408f" /><Relationship Type="http://schemas.openxmlformats.org/officeDocument/2006/relationships/notesMaster" Target="/ppt/notesMasters/notesMaster1.xml" Id="R5a10e9fc25c84268" /></Relationships>
</file>

<file path=ppt/notesSlides/_rels/notesSlide5.xml.rels>&#65279;<?xml version="1.0" encoding="utf-8"?><Relationships xmlns="http://schemas.openxmlformats.org/package/2006/relationships"><Relationship Type="http://schemas.openxmlformats.org/officeDocument/2006/relationships/slide" Target="/ppt/slides/slide5.xml" Id="R4504c13b790d41f2" /><Relationship Type="http://schemas.openxmlformats.org/officeDocument/2006/relationships/notesMaster" Target="/ppt/notesMasters/notesMaster1.xml" Id="R5a4f0bfc77964808" /></Relationships>
</file>

<file path=ppt/notesSlides/_rels/notesSlide6.xml.rels>&#65279;<?xml version="1.0" encoding="utf-8"?><Relationships xmlns="http://schemas.openxmlformats.org/package/2006/relationships"><Relationship Type="http://schemas.openxmlformats.org/officeDocument/2006/relationships/slide" Target="/ppt/slides/slide6.xml" Id="R582b6bdb31bf46c3" /><Relationship Type="http://schemas.openxmlformats.org/officeDocument/2006/relationships/notesMaster" Target="/ppt/notesMasters/notesMaster1.xml" Id="Rdc0ecce55345468f" /></Relationships>
</file>

<file path=ppt/notesSlides/_rels/notesSlide7.xml.rels>&#65279;<?xml version="1.0" encoding="utf-8"?><Relationships xmlns="http://schemas.openxmlformats.org/package/2006/relationships"><Relationship Type="http://schemas.openxmlformats.org/officeDocument/2006/relationships/slide" Target="/ppt/slides/slide7.xml" Id="R09917e282f2746cb" /><Relationship Type="http://schemas.openxmlformats.org/officeDocument/2006/relationships/notesMaster" Target="/ppt/notesMasters/notesMaster1.xml" Id="R3c2cc38beefa45e3" /></Relationships>
</file>

<file path=ppt/notesSlides/_rels/notesSlide8.xml.rels>&#65279;<?xml version="1.0" encoding="utf-8"?><Relationships xmlns="http://schemas.openxmlformats.org/package/2006/relationships"><Relationship Type="http://schemas.openxmlformats.org/officeDocument/2006/relationships/slide" Target="/ppt/slides/slide8.xml" Id="R3934615cb753409e" /><Relationship Type="http://schemas.openxmlformats.org/officeDocument/2006/relationships/notesMaster" Target="/ppt/notesMasters/notesMaster1.xml" Id="R928ea592a3ae416b" /></Relationships>
</file>

<file path=ppt/notesSlides/_rels/notesSlide9.xml.rels>&#65279;<?xml version="1.0" encoding="utf-8"?><Relationships xmlns="http://schemas.openxmlformats.org/package/2006/relationships"><Relationship Type="http://schemas.openxmlformats.org/officeDocument/2006/relationships/slide" Target="/ppt/slides/slide9.xml" Id="R0b8f2b9844be4d7b" /><Relationship Type="http://schemas.openxmlformats.org/officeDocument/2006/relationships/notesMaster" Target="/ppt/notesMasters/notesMaster1.xml" Id="R46e1848b711e4fc6"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009b65d31b0c432d" /><Relationship Type="http://schemas.openxmlformats.org/officeDocument/2006/relationships/notesMaster" Target="/ppt/notesMasters/notesMaster1.xml" Id="R430c1f1ec9214fea"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1ca9e6b5f8c94f3c" /><Relationship Type="http://schemas.openxmlformats.org/officeDocument/2006/relationships/notesMaster" Target="/ppt/notesMasters/notesMaster1.xml" Id="R0ad8177779ce41d1"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6ce5b3f518474e0b" /><Relationship Type="http://schemas.openxmlformats.org/officeDocument/2006/relationships/notesMaster" Target="/ppt/notesMasters/notesMaster1.xml" Id="R1758e00dde6d46b8" /></Relationships>
</file>

<file path=ppt/notesSlides/_rels/notesSlide13.xml.rels>&#65279;<?xml version="1.0" encoding="utf-8"?><Relationships xmlns="http://schemas.openxmlformats.org/package/2006/relationships"><Relationship Type="http://schemas.openxmlformats.org/officeDocument/2006/relationships/slide" Target="/ppt/slides/slide13.xml" Id="R73fb2270e16e451b" /><Relationship Type="http://schemas.openxmlformats.org/officeDocument/2006/relationships/notesMaster" Target="/ppt/notesMasters/notesMaster1.xml" Id="R56a50e13226449e3" /></Relationships>
</file>

<file path=ppt/notesSlides/_rels/notesSlide14.xml.rels>&#65279;<?xml version="1.0" encoding="utf-8"?><Relationships xmlns="http://schemas.openxmlformats.org/package/2006/relationships"><Relationship Type="http://schemas.openxmlformats.org/officeDocument/2006/relationships/slide" Target="/ppt/slides/slide14.xml" Id="R79f39eab1492455b" /><Relationship Type="http://schemas.openxmlformats.org/officeDocument/2006/relationships/notesMaster" Target="/ppt/notesMasters/notesMaster1.xml" Id="Re61e801ce76d4011" /></Relationships>
</file>

<file path=ppt/notesSlides/_rels/notesSlide15.xml.rels>&#65279;<?xml version="1.0" encoding="utf-8"?><Relationships xmlns="http://schemas.openxmlformats.org/package/2006/relationships"><Relationship Type="http://schemas.openxmlformats.org/officeDocument/2006/relationships/slide" Target="/ppt/slides/slide15.xml" Id="Rd6c705a42a714443" /><Relationship Type="http://schemas.openxmlformats.org/officeDocument/2006/relationships/notesMaster" Target="/ppt/notesMasters/notesMaster1.xml" Id="Rf80d4c8eb9fd4956" /></Relationships>
</file>

<file path=ppt/notesSlides/_rels/notesSlide16.xml.rels>&#65279;<?xml version="1.0" encoding="utf-8"?><Relationships xmlns="http://schemas.openxmlformats.org/package/2006/relationships"><Relationship Type="http://schemas.openxmlformats.org/officeDocument/2006/relationships/slide" Target="/ppt/slides/slide16.xml" Id="Rafb11fbdf718474c" /><Relationship Type="http://schemas.openxmlformats.org/officeDocument/2006/relationships/notesMaster" Target="/ppt/notesMasters/notesMaster1.xml" Id="R3f105439864d4aa1" /></Relationships>
</file>

<file path=ppt/notesSlides/_rels/notesSlide17.xml.rels>&#65279;<?xml version="1.0" encoding="utf-8"?><Relationships xmlns="http://schemas.openxmlformats.org/package/2006/relationships"><Relationship Type="http://schemas.openxmlformats.org/officeDocument/2006/relationships/slide" Target="/ppt/slides/slide17.xml" Id="R23d858a3959844b6" /><Relationship Type="http://schemas.openxmlformats.org/officeDocument/2006/relationships/notesMaster" Target="/ppt/notesMasters/notesMaster1.xml" Id="R1a9d1d2cb2464e54" /></Relationships>
</file>

<file path=ppt/notesSlides/_rels/notesSlide18.xml.rels>&#65279;<?xml version="1.0" encoding="utf-8"?><Relationships xmlns="http://schemas.openxmlformats.org/package/2006/relationships"><Relationship Type="http://schemas.openxmlformats.org/officeDocument/2006/relationships/slide" Target="/ppt/slides/slide18.xml" Id="R08449629853b41d3" /><Relationship Type="http://schemas.openxmlformats.org/officeDocument/2006/relationships/notesMaster" Target="/ppt/notesMasters/notesMaster1.xml" Id="R95c54205eb894bf6" /></Relationships>
</file>

<file path=ppt/notesSlides/_rels/notesSlide19.xml.rels>&#65279;<?xml version="1.0" encoding="utf-8"?><Relationships xmlns="http://schemas.openxmlformats.org/package/2006/relationships"><Relationship Type="http://schemas.openxmlformats.org/officeDocument/2006/relationships/slide" Target="/ppt/slides/slide19.xml" Id="Rdc5bd33f39d54f47" /><Relationship Type="http://schemas.openxmlformats.org/officeDocument/2006/relationships/notesMaster" Target="/ppt/notesMasters/notesMaster1.xml" Id="R084af1bdadac4354" /></Relationships>
</file>

<file path=ppt/notesSlides/_rels/notesSlide20.xml.rels>&#65279;<?xml version="1.0" encoding="utf-8"?><Relationships xmlns="http://schemas.openxmlformats.org/package/2006/relationships"><Relationship Type="http://schemas.openxmlformats.org/officeDocument/2006/relationships/slide" Target="/ppt/slides/slide20.xml" Id="Rdca6b25765c54ddb" /><Relationship Type="http://schemas.openxmlformats.org/officeDocument/2006/relationships/notesMaster" Target="/ppt/notesMasters/notesMaster1.xml" Id="Ra1849d76e49a4263" /></Relationships>
</file>

<file path=ppt/notesSlides/_rels/notesSlide21.xml.rels>&#65279;<?xml version="1.0" encoding="utf-8"?><Relationships xmlns="http://schemas.openxmlformats.org/package/2006/relationships"><Relationship Type="http://schemas.openxmlformats.org/officeDocument/2006/relationships/slide" Target="/ppt/slides/slide21.xml" Id="R7c20b5de87804d93" /><Relationship Type="http://schemas.openxmlformats.org/officeDocument/2006/relationships/notesMaster" Target="/ppt/notesMasters/notesMaster1.xml" Id="R183484c7a69e4e4c" /></Relationships>
</file>

<file path=ppt/notesSlides/_rels/notesSlide22.xml.rels>&#65279;<?xml version="1.0" encoding="utf-8"?><Relationships xmlns="http://schemas.openxmlformats.org/package/2006/relationships"><Relationship Type="http://schemas.openxmlformats.org/officeDocument/2006/relationships/slide" Target="/ppt/slides/slide22.xml" Id="Rb1a7a753785e4e5e" /><Relationship Type="http://schemas.openxmlformats.org/officeDocument/2006/relationships/notesMaster" Target="/ppt/notesMasters/notesMaster1.xml" Id="R1eaef04c9b5a4984"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pPr marL="0" lvl="0" indent="0" algn="l">
              <a:spcBef>
                <a:spcPts val="0"/>
              </a:spcBef>
              <a:spcAft>
                <a:spcPts val="0"/>
              </a:spcAft>
              <a:buNone/>
            </a:pPr>
            <a:r>
              <a:t>Start by saying: We will separate the address, the stored bits, and the meaning of those bits. Most of the hard questions mix two of these ideas. Spend the most time on slides 9–17. The posted midterm scope emphasizes lectures 1–13 and includes 14–15 with less emphasis. This is a review guide, not a promise of the exact exam questions.</a:t>
            </a:r>
            <a:endParaRPr/>
          </a:p>
          <a:p xmlns:a="http://schemas.openxmlformats.org/drawingml/2006/main">
            <a:pPr marL="0" lvl="0" indent="0" algn="l">
              <a:spcBef>
                <a:spcPts val="0"/>
              </a:spcBef>
              <a:spcAft>
                <a:spcPts val="0"/>
              </a:spcAft>
              <a:buNone/>
            </a:pPr>
            <a:r>
              <a:t/>
            </a:r>
            <a:endParaRPr/>
          </a:p>
          <a:p xmlns:a="http://schemas.openxmlformats.org/drawingml/2006/main">
            <a:pPr marL="0" lvl="0" indent="0" algn="l">
              <a:spcBef>
                <a:spcPts val="0"/>
              </a:spcBef>
              <a:spcAft>
                <a:spcPts val="0"/>
              </a:spcAft>
              <a:buNone/>
            </a:pPr>
            <a:r>
              <a:t>Sources: https://firner.com/presentations/cs211/2026-Fall/cs211_13/</a:t>
            </a:r>
            <a:endParaRP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pPr marL="0" lvl="0" indent="0" algn="l">
              <a:spcBef>
                <a:spcPts val="0"/>
              </a:spcBef>
              <a:spcAft>
                <a:spcPts val="0"/>
              </a:spcAft>
              <a:buNone/>
            </a:pPr>
            <a:r>
              <a:t>Say: The address label is not the house. Draw a small box p containing 0x1000, then seven int boxes elsewhere. Ask which box sizeof p measures. An int*, short*, and char* have the same pointer size under the stated iLab model. Do not say every C implementation has 8-byte pointers. calloc requires stdlib.h; assume allocation succeeds here.</a:t>
            </a:r>
            <a:endParaRPr/>
          </a:p>
          <a:p xmlns:a="http://schemas.openxmlformats.org/drawingml/2006/main">
            <a:pPr marL="0" lvl="0" indent="0" algn="l">
              <a:spcBef>
                <a:spcPts val="0"/>
              </a:spcBef>
              <a:spcAft>
                <a:spcPts val="0"/>
              </a:spcAft>
              <a:buNone/>
            </a:pPr>
            <a:r>
              <a:t/>
            </a:r>
            <a:endParaRPr/>
          </a:p>
          <a:p xmlns:a="http://schemas.openxmlformats.org/drawingml/2006/main">
            <a:pPr marL="0" lvl="0" indent="0" algn="l">
              <a:spcBef>
                <a:spcPts val="0"/>
              </a:spcBef>
              <a:spcAft>
                <a:spcPts val="0"/>
              </a:spcAft>
              <a:buNone/>
            </a:pPr>
            <a:r>
              <a:t>Sources: https://firner.com/presentations/cs211/2026-Fall/cs211_03/; https://firner.com/presentations/cs211/2026-Fall/cs211_09/</a:t>
            </a:r>
            <a:endParaRPr/>
          </a:p>
          <a:p xmlns:a="http://schemas.openxmlformats.org/drawingml/2006/main">
            <a:pPr marL="0" lvl="0" indent="0" algn="l">
              <a:spcBef>
                <a:spcPts val="0"/>
              </a:spcBef>
              <a:spcAft>
                <a:spcPts val="0"/>
              </a:spcAft>
              <a:buNone/>
            </a:pPr>
            <a:r>
              <a:t/>
            </a:r>
            <a:endParaRPr/>
          </a:p>
          <a:p xmlns:a="http://schemas.openxmlformats.org/drawingml/2006/main">
            <a:pPr marL="0" lvl="0" indent="0" algn="l">
              <a:spcBef>
                <a:spcPts val="0"/>
              </a:spcBef>
              <a:spcAft>
                <a:spcPts val="0"/>
              </a:spcAft>
              <a:buNone/>
            </a:pPr>
            <a:r>
              <a:t>Answer: 1. sizeof p = 8 bytes: the pointer.</a:t>
            </a:r>
            <a:endParaRPr/>
          </a:p>
          <a:p xmlns:a="http://schemas.openxmlformats.org/drawingml/2006/main">
            <a:pPr marL="0" lvl="0" indent="0" algn="l">
              <a:spcBef>
                <a:spcPts val="0"/>
              </a:spcBef>
              <a:spcAft>
                <a:spcPts val="0"/>
              </a:spcAft>
              <a:buNone/>
            </a:pPr>
            <a:r>
              <a:t/>
            </a:r>
            <a:endParaRPr/>
          </a:p>
          <a:p xmlns:a="http://schemas.openxmlformats.org/drawingml/2006/main">
            <a:pPr marL="0" lvl="0" indent="0" algn="l">
              <a:spcBef>
                <a:spcPts val="0"/>
              </a:spcBef>
              <a:spcAft>
                <a:spcPts val="0"/>
              </a:spcAft>
              <a:buNone/>
            </a:pPr>
            <a:r>
              <a:t>2. sizeof *p = 4 bytes: one int.</a:t>
            </a:r>
            <a:endParaRPr/>
          </a:p>
          <a:p xmlns:a="http://schemas.openxmlformats.org/drawingml/2006/main">
            <a:pPr marL="0" lvl="0" indent="0" algn="l">
              <a:spcBef>
                <a:spcPts val="0"/>
              </a:spcBef>
              <a:spcAft>
                <a:spcPts val="0"/>
              </a:spcAft>
              <a:buNone/>
            </a:pPr>
            <a:r>
              <a:t/>
            </a:r>
            <a:endParaRPr/>
          </a:p>
          <a:p xmlns:a="http://schemas.openxmlformats.org/drawingml/2006/main">
            <a:pPr marL="0" lvl="0" indent="0" algn="l">
              <a:spcBef>
                <a:spcPts val="0"/>
              </a:spcBef>
              <a:spcAft>
                <a:spcPts val="0"/>
              </a:spcAft>
              <a:buNone/>
            </a:pPr>
            <a:r>
              <a:t>3. The requested block is 7 × 4 = 28 bytes, excluding allocator overhead.</a:t>
            </a:r>
            <a:endParaRP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pPr marL="0" lvl="0" indent="0" algn="l">
              <a:spcBef>
                <a:spcPts val="0"/>
              </a:spcBef>
              <a:spcAft>
                <a:spcPts val="0"/>
              </a:spcAft>
              <a:buNone/>
            </a:pPr>
            <a:r>
              <a:t>Analogy: registers are items in your hands; a stack frame is temporary desk space for the current task; a heap allocation is storage you keep until you explicitly release it. The analogy explains lifetime, not an exact physical memory layout. Local variables may be optimized into registers. Stack and heap are regions of virtual address space and use the memory hierarchy. A saved register VALUE can be copied onto the stack; the register itself is not located there.</a:t>
            </a:r>
            <a:endParaRPr/>
          </a:p>
          <a:p xmlns:a="http://schemas.openxmlformats.org/drawingml/2006/main">
            <a:pPr marL="0" lvl="0" indent="0" algn="l">
              <a:spcBef>
                <a:spcPts val="0"/>
              </a:spcBef>
              <a:spcAft>
                <a:spcPts val="0"/>
              </a:spcAft>
              <a:buNone/>
            </a:pPr>
            <a:r>
              <a:t/>
            </a:r>
            <a:endParaRPr/>
          </a:p>
          <a:p xmlns:a="http://schemas.openxmlformats.org/drawingml/2006/main">
            <a:pPr marL="0" lvl="0" indent="0" algn="l">
              <a:spcBef>
                <a:spcPts val="0"/>
              </a:spcBef>
              <a:spcAft>
                <a:spcPts val="0"/>
              </a:spcAft>
              <a:buNone/>
            </a:pPr>
            <a:r>
              <a:t>Sources: https://firner.com/presentations/cs211/2026-Fall/cs211_08/; https://firner.com/presentations/cs211/2026-Fall/cs211_09/</a:t>
            </a:r>
            <a:endParaRP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pPr marL="0" lvl="0" indent="0" algn="l">
              <a:spcBef>
                <a:spcPts val="0"/>
              </a:spcBef>
              <a:spcAft>
                <a:spcPts val="0"/>
              </a:spcAft>
              <a:buNone/>
            </a:pPr>
            <a:r>
              <a:t>Say: A forwarding address does not keep a demolished house standing. Contrast lifetime of the local pointer variable with lifetime of the allocation it points to. Returning a pointer is normal; returning a pointer to a dead local object is the error. Include stdlib.h for calloc. Explain that calloc zeroes allocated bytes, while malloc leaves the bytes uninitialized. The allocator is software backed by OS memory services, not a special heap-allocation CPU instruction. A caller-owned output array is another valid design.</a:t>
            </a:r>
            <a:endParaRPr/>
          </a:p>
          <a:p xmlns:a="http://schemas.openxmlformats.org/drawingml/2006/main">
            <a:pPr marL="0" lvl="0" indent="0" algn="l">
              <a:spcBef>
                <a:spcPts val="0"/>
              </a:spcBef>
              <a:spcAft>
                <a:spcPts val="0"/>
              </a:spcAft>
              <a:buNone/>
            </a:pPr>
            <a:r>
              <a:t/>
            </a:r>
            <a:endParaRPr/>
          </a:p>
          <a:p xmlns:a="http://schemas.openxmlformats.org/drawingml/2006/main">
            <a:pPr marL="0" lvl="0" indent="0" algn="l">
              <a:spcBef>
                <a:spcPts val="0"/>
              </a:spcBef>
              <a:spcAft>
                <a:spcPts val="0"/>
              </a:spcAft>
              <a:buNone/>
            </a:pPr>
            <a:r>
              <a:t>Sources: https://firner.com/presentations/cs211/2026-Fall/cs211_08/; https://firner.com/presentations/cs211/2026-Fall/cs211_09/</a:t>
            </a:r>
            <a:endParaRPr/>
          </a:p>
          <a:p xmlns:a="http://schemas.openxmlformats.org/drawingml/2006/main">
            <a:pPr marL="0" lvl="0" indent="0" algn="l">
              <a:spcBef>
                <a:spcPts val="0"/>
              </a:spcBef>
              <a:spcAft>
                <a:spcPts val="0"/>
              </a:spcAft>
              <a:buNone/>
            </a:pPr>
            <a:r>
              <a:t/>
            </a:r>
            <a:endParaRPr/>
          </a:p>
          <a:p xmlns:a="http://schemas.openxmlformats.org/drawingml/2006/main">
            <a:pPr marL="0" lvl="0" indent="0" algn="l">
              <a:spcBef>
                <a:spcPts val="0"/>
              </a:spcBef>
              <a:spcAft>
                <a:spcPts val="0"/>
              </a:spcAft>
              <a:buNone/>
            </a:pPr>
            <a:r>
              <a:t>Answer: 1. bad returns an address of an object whose lifetime has ended. The caller must not dereference that pointer.</a:t>
            </a:r>
            <a:endParaRPr/>
          </a:p>
          <a:p xmlns:a="http://schemas.openxmlformats.org/drawingml/2006/main">
            <a:pPr marL="0" lvl="0" indent="0" algn="l">
              <a:spcBef>
                <a:spcPts val="0"/>
              </a:spcBef>
              <a:spcAft>
                <a:spcPts val="0"/>
              </a:spcAft>
              <a:buNone/>
            </a:pPr>
            <a:r>
              <a:t/>
            </a:r>
            <a:endParaRPr/>
          </a:p>
          <a:p xmlns:a="http://schemas.openxmlformats.org/drawingml/2006/main">
            <a:pPr marL="0" lvl="0" indent="0" algn="l">
              <a:spcBef>
                <a:spcPts val="0"/>
              </a:spcBef>
              <a:spcAft>
                <a:spcPts val="0"/>
              </a:spcAft>
              <a:buNone/>
            </a:pPr>
            <a:r>
              <a:t>2. make returns a heap allocation that remains alive until free. Check for NULL, use it, then free it once.</a:t>
            </a:r>
            <a:endParaRP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pPr marL="0" lvl="0" indent="0" algn="l">
              <a:spcBef>
                <a:spcPts val="0"/>
              </a:spcBef>
              <a:spcAft>
                <a:spcPts val="0"/>
              </a:spcAft>
              <a:buNone/>
            </a:pPr>
            <a:r>
              <a:t>Board: start after establishing RBP with RBP=1000 and RSP=1000. After subtracting 32, RSP=968. On cleanup RSP becomes 1000, then pop moves it by 8. Keep the old RBP save and return address separate. The return address was saved by call before this prologue; ret returns to the instruction AFTER call. Not every optimized function uses a frame pointer or this exact prologue. Reclaimed stack bytes need not be erased; the object lifetime is what ends. This addresses the reversed cleanup copy in the quiz.</a:t>
            </a:r>
            <a:endParaRPr/>
          </a:p>
          <a:p xmlns:a="http://schemas.openxmlformats.org/drawingml/2006/main">
            <a:pPr marL="0" lvl="0" indent="0" algn="l">
              <a:spcBef>
                <a:spcPts val="0"/>
              </a:spcBef>
              <a:spcAft>
                <a:spcPts val="0"/>
              </a:spcAft>
              <a:buNone/>
            </a:pPr>
            <a:r>
              <a:t/>
            </a:r>
            <a:endParaRPr/>
          </a:p>
          <a:p xmlns:a="http://schemas.openxmlformats.org/drawingml/2006/main">
            <a:pPr marL="0" lvl="0" indent="0" algn="l">
              <a:spcBef>
                <a:spcPts val="0"/>
              </a:spcBef>
              <a:spcAft>
                <a:spcPts val="0"/>
              </a:spcAft>
              <a:buNone/>
            </a:pPr>
            <a:r>
              <a:t>Sources: https://firner.com/presentations/cs211/2026-Fall/cs211_08/; https://firner.com/presentations/cs211/2026-Fall/cs211_09/</a:t>
            </a:r>
            <a:endParaRP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pPr marL="0" lvl="0" indent="0" algn="l">
              <a:spcBef>
                <a:spcPts val="0"/>
              </a:spcBef>
              <a:spcAft>
                <a:spcPts val="0"/>
              </a:spcAft>
              <a:buNone/>
            </a:pPr>
            <a:r>
              <a:t>Say: Copy the address label versus go to that address and pick up the contents. Registers do not have ordinary memory addresses that mov is implicitly accessing. In movq -8(%rbp), %rax, calculate RBP−8 first, then read 8 bytes there. In leaq -8(%rbp), %rax, only the calculation happens. Walk students through source first, destination second in AT&amp;T syntax.</a:t>
            </a:r>
            <a:endParaRPr/>
          </a:p>
          <a:p xmlns:a="http://schemas.openxmlformats.org/drawingml/2006/main">
            <a:pPr marL="0" lvl="0" indent="0" algn="l">
              <a:spcBef>
                <a:spcPts val="0"/>
              </a:spcBef>
              <a:spcAft>
                <a:spcPts val="0"/>
              </a:spcAft>
              <a:buNone/>
            </a:pPr>
            <a:r>
              <a:t/>
            </a:r>
            <a:endParaRPr/>
          </a:p>
          <a:p xmlns:a="http://schemas.openxmlformats.org/drawingml/2006/main">
            <a:pPr marL="0" lvl="0" indent="0" algn="l">
              <a:spcBef>
                <a:spcPts val="0"/>
              </a:spcBef>
              <a:spcAft>
                <a:spcPts val="0"/>
              </a:spcAft>
              <a:buNone/>
            </a:pPr>
            <a:r>
              <a:t>Sources: https://firner.com/presentations/cs211/2026-Fall/cs211_07/</a:t>
            </a:r>
            <a:endParaRPr/>
          </a:p>
          <a:p xmlns:a="http://schemas.openxmlformats.org/drawingml/2006/main">
            <a:pPr marL="0" lvl="0" indent="0" algn="l">
              <a:spcBef>
                <a:spcPts val="0"/>
              </a:spcBef>
              <a:spcAft>
                <a:spcPts val="0"/>
              </a:spcAft>
              <a:buNone/>
            </a:pPr>
            <a:r>
              <a:t/>
            </a:r>
            <a:endParaRPr/>
          </a:p>
          <a:p xmlns:a="http://schemas.openxmlformats.org/drawingml/2006/main">
            <a:pPr marL="0" lvl="0" indent="0" algn="l">
              <a:spcBef>
                <a:spcPts val="0"/>
              </a:spcBef>
              <a:spcAft>
                <a:spcPts val="0"/>
              </a:spcAft>
              <a:buNone/>
            </a:pPr>
            <a:r>
              <a:t>Answer: 1. The immediate move puts 6 in RAX.</a:t>
            </a:r>
            <a:endParaRPr/>
          </a:p>
          <a:p xmlns:a="http://schemas.openxmlformats.org/drawingml/2006/main">
            <a:pPr marL="0" lvl="0" indent="0" algn="l">
              <a:spcBef>
                <a:spcPts val="0"/>
              </a:spcBef>
              <a:spcAft>
                <a:spcPts val="0"/>
              </a:spcAft>
              <a:buNone/>
            </a:pPr>
            <a:r>
              <a:t/>
            </a:r>
            <a:endParaRPr/>
          </a:p>
          <a:p xmlns:a="http://schemas.openxmlformats.org/drawingml/2006/main">
            <a:pPr marL="0" lvl="0" indent="0" algn="l">
              <a:spcBef>
                <a:spcPts val="0"/>
              </a:spcBef>
              <a:spcAft>
                <a:spcPts val="0"/>
              </a:spcAft>
              <a:buNone/>
            </a:pPr>
            <a:r>
              <a:t>2. The register move copies 0x1000 into RAX.</a:t>
            </a:r>
            <a:endParaRPr/>
          </a:p>
          <a:p xmlns:a="http://schemas.openxmlformats.org/drawingml/2006/main">
            <a:pPr marL="0" lvl="0" indent="0" algn="l">
              <a:spcBef>
                <a:spcPts val="0"/>
              </a:spcBef>
              <a:spcAft>
                <a:spcPts val="0"/>
              </a:spcAft>
              <a:buNone/>
            </a:pPr>
            <a:r>
              <a:t/>
            </a:r>
            <a:endParaRPr/>
          </a:p>
          <a:p xmlns:a="http://schemas.openxmlformats.org/drawingml/2006/main">
            <a:pPr marL="0" lvl="0" indent="0" algn="l">
              <a:spcBef>
                <a:spcPts val="0"/>
              </a:spcBef>
              <a:spcAft>
                <a:spcPts val="0"/>
              </a:spcAft>
              <a:buNone/>
            </a:pPr>
            <a:r>
              <a:t>3. The memory load reads 27 into RAX.</a:t>
            </a:r>
            <a:endParaRPr/>
          </a:p>
          <a:p xmlns:a="http://schemas.openxmlformats.org/drawingml/2006/main">
            <a:pPr marL="0" lvl="0" indent="0" algn="l">
              <a:spcBef>
                <a:spcPts val="0"/>
              </a:spcBef>
              <a:spcAft>
                <a:spcPts val="0"/>
              </a:spcAft>
              <a:buNone/>
            </a:pPr>
            <a:r>
              <a:t/>
            </a:r>
            <a:endParaRPr/>
          </a:p>
          <a:p xmlns:a="http://schemas.openxmlformats.org/drawingml/2006/main">
            <a:pPr marL="0" lvl="0" indent="0" algn="l">
              <a:spcBef>
                <a:spcPts val="0"/>
              </a:spcBef>
              <a:spcAft>
                <a:spcPts val="0"/>
              </a:spcAft>
              <a:buNone/>
            </a:pPr>
            <a:r>
              <a:t>4. lea computes 0x1008; it does not read memory at 0x1008.</a:t>
            </a:r>
            <a:endParaRP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pPr marL="0" lvl="0" indent="0" algn="l">
              <a:spcBef>
                <a:spcPts val="0"/>
              </a:spcBef>
              <a:spcAft>
                <a:spcPts val="0"/>
              </a:spcAft>
              <a:buNone/>
            </a:pPr>
            <a:r>
              <a:t>Ask: If the value is 5, does the q instruction only use three bits? No; the operand width is still 64 bits. Separate value magnitude from storage width. Pointer addresses normally use q operations on iLab. AL and AX are smaller subregisters; unlike EAX writes, writes to AL or AX do not generally zero all the other bits of RAX. Source: assembly instruction suffixes in Lecture 07.</a:t>
            </a:r>
            <a:endParaRPr/>
          </a:p>
          <a:p xmlns:a="http://schemas.openxmlformats.org/drawingml/2006/main">
            <a:pPr marL="0" lvl="0" indent="0" algn="l">
              <a:spcBef>
                <a:spcPts val="0"/>
              </a:spcBef>
              <a:spcAft>
                <a:spcPts val="0"/>
              </a:spcAft>
              <a:buNone/>
            </a:pPr>
            <a:r>
              <a:t/>
            </a:r>
            <a:endParaRPr/>
          </a:p>
          <a:p xmlns:a="http://schemas.openxmlformats.org/drawingml/2006/main">
            <a:pPr marL="0" lvl="0" indent="0" algn="l">
              <a:spcBef>
                <a:spcPts val="0"/>
              </a:spcBef>
              <a:spcAft>
                <a:spcPts val="0"/>
              </a:spcAft>
              <a:buNone/>
            </a:pPr>
            <a:r>
              <a:t>Sources: https://firner.com/presentations/cs211/2026-Fall/cs211_07/</a:t>
            </a:r>
            <a:endParaRP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pPr marL="0" lvl="0" indent="0" algn="l">
              <a:spcBef>
                <a:spcPts val="0"/>
              </a:spcBef>
              <a:spcAft>
                <a:spcPts val="0"/>
              </a:spcAft>
              <a:buNone/>
            </a:pPr>
            <a:r>
              <a:t>Draw a[0] at 0x1000, a[1] at 0x1004, a[2] at 0x1008, and a[3] at 0x100C. First do the multiplication, then include the extra displacement 4. Contrast C p+2, which already scales by sizeof *p, with byte arithmetic in assembly. Element size is an assumption here; an arbitrary scale of 4 in machine code is not by itself proof of the original C type.</a:t>
            </a:r>
            <a:endParaRPr/>
          </a:p>
          <a:p xmlns:a="http://schemas.openxmlformats.org/drawingml/2006/main">
            <a:pPr marL="0" lvl="0" indent="0" algn="l">
              <a:spcBef>
                <a:spcPts val="0"/>
              </a:spcBef>
              <a:spcAft>
                <a:spcPts val="0"/>
              </a:spcAft>
              <a:buNone/>
            </a:pPr>
            <a:r>
              <a:t/>
            </a:r>
            <a:endParaRPr/>
          </a:p>
          <a:p xmlns:a="http://schemas.openxmlformats.org/drawingml/2006/main">
            <a:pPr marL="0" lvl="0" indent="0" algn="l">
              <a:spcBef>
                <a:spcPts val="0"/>
              </a:spcBef>
              <a:spcAft>
                <a:spcPts val="0"/>
              </a:spcAft>
              <a:buNone/>
            </a:pPr>
            <a:r>
              <a:t>Sources: https://firner.com/presentations/cs211/2026-Fall/cs211_03/; https://firner.com/presentations/cs211/2026-Fall/cs211_07/</a:t>
            </a:r>
            <a:endParaRPr/>
          </a:p>
          <a:p xmlns:a="http://schemas.openxmlformats.org/drawingml/2006/main">
            <a:pPr marL="0" lvl="0" indent="0" algn="l">
              <a:spcBef>
                <a:spcPts val="0"/>
              </a:spcBef>
              <a:spcAft>
                <a:spcPts val="0"/>
              </a:spcAft>
              <a:buNone/>
            </a:pPr>
            <a:r>
              <a:t/>
            </a:r>
            <a:endParaRPr/>
          </a:p>
          <a:p xmlns:a="http://schemas.openxmlformats.org/drawingml/2006/main">
            <a:pPr marL="0" lvl="0" indent="0" algn="l">
              <a:spcBef>
                <a:spcPts val="0"/>
              </a:spcBef>
              <a:spcAft>
                <a:spcPts val="0"/>
              </a:spcAft>
              <a:buNone/>
            </a:pPr>
            <a:r>
              <a:t>Answer: 1. The address is 0x100C: 12 bytes past the base.</a:t>
            </a:r>
            <a:endParaRPr/>
          </a:p>
          <a:p xmlns:a="http://schemas.openxmlformats.org/drawingml/2006/main">
            <a:pPr marL="0" lvl="0" indent="0" algn="l">
              <a:spcBef>
                <a:spcPts val="0"/>
              </a:spcBef>
              <a:spcAft>
                <a:spcPts val="0"/>
              </a:spcAft>
              <a:buNone/>
            </a:pPr>
            <a:r>
              <a:t/>
            </a:r>
            <a:endParaRPr/>
          </a:p>
          <a:p xmlns:a="http://schemas.openxmlformats.org/drawingml/2006/main">
            <a:pPr marL="0" lvl="0" indent="0" algn="l">
              <a:spcBef>
                <a:spcPts val="0"/>
              </a:spcBef>
              <a:spcAft>
                <a:spcPts val="0"/>
              </a:spcAft>
              <a:buNone/>
            </a:pPr>
            <a:r>
              <a:t>2. For 4-byte ints, this is index 3, the fourth element. The instruction loads that element’s value into EDX.</a:t>
            </a:r>
            <a:endParaRP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pPr marL="0" lvl="0" indent="0" algn="l">
              <a:spcBef>
                <a:spcPts val="0"/>
              </a:spcBef>
              <a:spcAft>
                <a:spcPts val="0"/>
              </a:spcAft>
              <a:buNone/>
            </a:pPr>
            <a:r>
              <a:t>Put two separate 4-byte rectangles on the board for the struct. For the union, draw one 4-byte rectangle with two names above it. Ask where a write to bits goes. Union storage can include alignment padding in general; largest member size is the starting point, not a universal no-padding rule. Neither a union nor a cast automatically changes an integer bit pattern into the numeric float of that integer.</a:t>
            </a:r>
            <a:endParaRPr/>
          </a:p>
          <a:p xmlns:a="http://schemas.openxmlformats.org/drawingml/2006/main">
            <a:pPr marL="0" lvl="0" indent="0" algn="l">
              <a:spcBef>
                <a:spcPts val="0"/>
              </a:spcBef>
              <a:spcAft>
                <a:spcPts val="0"/>
              </a:spcAft>
              <a:buNone/>
            </a:pPr>
            <a:r>
              <a:t/>
            </a:r>
            <a:endParaRPr/>
          </a:p>
          <a:p xmlns:a="http://schemas.openxmlformats.org/drawingml/2006/main">
            <a:pPr marL="0" lvl="0" indent="0" algn="l">
              <a:spcBef>
                <a:spcPts val="0"/>
              </a:spcBef>
              <a:spcAft>
                <a:spcPts val="0"/>
              </a:spcAft>
              <a:buNone/>
            </a:pPr>
            <a:r>
              <a:t>Sources: https://firner.com/presentations/cs211/2026-Fall/cs211_10/</a:t>
            </a:r>
            <a:endParaRPr/>
          </a:p>
          <a:p xmlns:a="http://schemas.openxmlformats.org/drawingml/2006/main">
            <a:pPr marL="0" lvl="0" indent="0" algn="l">
              <a:spcBef>
                <a:spcPts val="0"/>
              </a:spcBef>
              <a:spcAft>
                <a:spcPts val="0"/>
              </a:spcAft>
              <a:buNone/>
            </a:pPr>
            <a:r>
              <a:t/>
            </a:r>
            <a:endParaRPr/>
          </a:p>
          <a:p xmlns:a="http://schemas.openxmlformats.org/drawingml/2006/main">
            <a:pPr marL="0" lvl="0" indent="0" algn="l">
              <a:spcBef>
                <a:spcPts val="0"/>
              </a:spcBef>
              <a:spcAft>
                <a:spcPts val="0"/>
              </a:spcAft>
              <a:buNone/>
            </a:pPr>
            <a:r>
              <a:t>Answer: 1. Separate is 8 bytes under these assumptions: two distinct 4-byte fields.</a:t>
            </a:r>
            <a:endParaRPr/>
          </a:p>
          <a:p xmlns:a="http://schemas.openxmlformats.org/drawingml/2006/main">
            <a:pPr marL="0" lvl="0" indent="0" algn="l">
              <a:spcBef>
                <a:spcPts val="0"/>
              </a:spcBef>
              <a:spcAft>
                <a:spcPts val="0"/>
              </a:spcAft>
              <a:buNone/>
            </a:pPr>
            <a:r>
              <a:t/>
            </a:r>
            <a:endParaRPr/>
          </a:p>
          <a:p xmlns:a="http://schemas.openxmlformats.org/drawingml/2006/main">
            <a:pPr marL="0" lvl="0" indent="0" algn="l">
              <a:spcBef>
                <a:spcPts val="0"/>
              </a:spcBef>
              <a:spcAft>
                <a:spcPts val="0"/>
              </a:spcAft>
              <a:buNone/>
            </a:pPr>
            <a:r>
              <a:t>2. Shared is 4 bytes: both members refer to the same four bytes. Their sizes are not added together.</a:t>
            </a:r>
            <a:endParaRP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pPr marL="0" lvl="0" indent="0" algn="l">
              <a:spcBef>
                <a:spcPts val="0"/>
              </a:spcBef>
              <a:spcAft>
                <a:spcPts val="0"/>
              </a:spcAft>
              <a:buNone/>
            </a:pPr>
            <a:r>
              <a:t>Draw 12 byte boxes. Fill byte 0 with tag, bytes 4–7 with count, byte 8 with ready. Mark the rest as padding. Say: padding is a gap, not an extra variable or a buffer-overflow defense. Do not teach that every struct must align to 8 bytes, or that alignment guarantees a whole struct is fetched with one memory request. It can reduce split or unaligned accesses; ABI layout is the concrete rule we use.</a:t>
            </a:r>
            <a:endParaRPr/>
          </a:p>
          <a:p xmlns:a="http://schemas.openxmlformats.org/drawingml/2006/main">
            <a:pPr marL="0" lvl="0" indent="0" algn="l">
              <a:spcBef>
                <a:spcPts val="0"/>
              </a:spcBef>
              <a:spcAft>
                <a:spcPts val="0"/>
              </a:spcAft>
              <a:buNone/>
            </a:pPr>
            <a:r>
              <a:t/>
            </a:r>
            <a:endParaRPr/>
          </a:p>
          <a:p xmlns:a="http://schemas.openxmlformats.org/drawingml/2006/main">
            <a:pPr marL="0" lvl="0" indent="0" algn="l">
              <a:spcBef>
                <a:spcPts val="0"/>
              </a:spcBef>
              <a:spcAft>
                <a:spcPts val="0"/>
              </a:spcAft>
              <a:buNone/>
            </a:pPr>
            <a:r>
              <a:t>Sources: https://firner.com/presentations/cs211/2026-Fall/cs211_10/</a:t>
            </a:r>
            <a:endParaRPr/>
          </a:p>
          <a:p xmlns:a="http://schemas.openxmlformats.org/drawingml/2006/main">
            <a:pPr marL="0" lvl="0" indent="0" algn="l">
              <a:spcBef>
                <a:spcPts val="0"/>
              </a:spcBef>
              <a:spcAft>
                <a:spcPts val="0"/>
              </a:spcAft>
              <a:buNone/>
            </a:pPr>
            <a:r>
              <a:t/>
            </a:r>
            <a:endParaRPr/>
          </a:p>
          <a:p xmlns:a="http://schemas.openxmlformats.org/drawingml/2006/main">
            <a:pPr marL="0" lvl="0" indent="0" algn="l">
              <a:spcBef>
                <a:spcPts val="0"/>
              </a:spcBef>
              <a:spcAft>
                <a:spcPts val="0"/>
              </a:spcAft>
              <a:buNone/>
            </a:pPr>
            <a:r>
              <a:t>Answer: 1. tag starts at offset 0, count at 4, and ready at 8.</a:t>
            </a:r>
            <a:endParaRPr/>
          </a:p>
          <a:p xmlns:a="http://schemas.openxmlformats.org/drawingml/2006/main">
            <a:pPr marL="0" lvl="0" indent="0" algn="l">
              <a:spcBef>
                <a:spcPts val="0"/>
              </a:spcBef>
              <a:spcAft>
                <a:spcPts val="0"/>
              </a:spcAft>
              <a:buNone/>
            </a:pPr>
            <a:r>
              <a:t/>
            </a:r>
            <a:endParaRPr/>
          </a:p>
          <a:p xmlns:a="http://schemas.openxmlformats.org/drawingml/2006/main">
            <a:pPr marL="0" lvl="0" indent="0" algn="l">
              <a:spcBef>
                <a:spcPts val="0"/>
              </a:spcBef>
              <a:spcAft>
                <a:spcPts val="0"/>
              </a:spcAft>
              <a:buNone/>
            </a:pPr>
            <a:r>
              <a:t>2. The total is 12 bytes. Bytes 1–3 are internal padding; bytes 9–11 are tail padding, so the next Record in an array can also align its int.</a:t>
            </a:r>
            <a:endParaRP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pPr marL="0" lvl="0" indent="0" algn="l">
              <a:spcBef>
                <a:spcPts val="0"/>
              </a:spcBef>
              <a:spcAft>
                <a:spcPts val="0"/>
              </a:spcAft>
              <a:buNone/>
            </a:pPr>
            <a:r>
              <a:t>Say: sign chooses plus or minus; exponent chooses scale; fraction chooses the detail between powers of two. A stored fraction 100... means one half, but the complete normal significand is 1.5. A stored exponent 128 is not the actual exponent 128: it gives 128−127=1. The normal formula applies when E is neither zero nor all ones. We handle those special cases later. The course sometimes calls the stored fraction the significand; make that vocabulary explicit.</a:t>
            </a:r>
            <a:endParaRPr/>
          </a:p>
          <a:p xmlns:a="http://schemas.openxmlformats.org/drawingml/2006/main">
            <a:pPr marL="0" lvl="0" indent="0" algn="l">
              <a:spcBef>
                <a:spcPts val="0"/>
              </a:spcBef>
              <a:spcAft>
                <a:spcPts val="0"/>
              </a:spcAft>
              <a:buNone/>
            </a:pPr>
            <a:r>
              <a:t/>
            </a:r>
            <a:endParaRPr/>
          </a:p>
          <a:p xmlns:a="http://schemas.openxmlformats.org/drawingml/2006/main">
            <a:pPr marL="0" lvl="0" indent="0" algn="l">
              <a:spcBef>
                <a:spcPts val="0"/>
              </a:spcBef>
              <a:spcAft>
                <a:spcPts val="0"/>
              </a:spcAft>
              <a:buNone/>
            </a:pPr>
            <a:r>
              <a:t>Sources: https://firner.com/presentations/cs211/2026-Fall/cs211_05/</a:t>
            </a:r>
            <a:endParaRP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pPr marL="0" lvl="0" indent="0" algn="l">
              <a:spcBef>
                <a:spcPts val="0"/>
              </a:spcBef>
              <a:spcAft>
                <a:spcPts val="0"/>
              </a:spcAft>
              <a:buNone/>
            </a:pPr>
            <a:r>
              <a:t>Board: draw three boxes with widths 1,5,2. First circle the sign. Convert only 10000 to decimal 16. Show that fraction bits 10 mean F=2 as an integer, but F/2²=2/4=0.5 as a contribution. Ask: is the significand 2 or 1.5? Answer: the stored fraction integer is 2; the complete significand is 1.5. This is the distinction students need on the old quiz fill-in questions.</a:t>
            </a:r>
            <a:endParaRPr/>
          </a:p>
          <a:p xmlns:a="http://schemas.openxmlformats.org/drawingml/2006/main">
            <a:pPr marL="0" lvl="0" indent="0" algn="l">
              <a:spcBef>
                <a:spcPts val="0"/>
              </a:spcBef>
              <a:spcAft>
                <a:spcPts val="0"/>
              </a:spcAft>
              <a:buNone/>
            </a:pPr>
            <a:r>
              <a:t/>
            </a:r>
            <a:endParaRPr/>
          </a:p>
          <a:p xmlns:a="http://schemas.openxmlformats.org/drawingml/2006/main">
            <a:pPr marL="0" lvl="0" indent="0" algn="l">
              <a:spcBef>
                <a:spcPts val="0"/>
              </a:spcBef>
              <a:spcAft>
                <a:spcPts val="0"/>
              </a:spcAft>
              <a:buNone/>
            </a:pPr>
            <a:r>
              <a:t>Sources: https://firner.com/presentations/cs211/2026-Fall/cs211_05/</a:t>
            </a:r>
            <a:endParaRP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pPr marL="0" lvl="0" indent="0" algn="l">
              <a:spcBef>
                <a:spcPts val="0"/>
              </a:spcBef>
              <a:spcAft>
                <a:spcPts val="0"/>
              </a:spcAft>
              <a:buNone/>
            </a:pPr>
            <a:r>
              <a:t>This explains released Quiz 3A Q6 and restores the original read and print operations. Include stdio.h in a complete program. The cast itself does not change fb or decode its exponent. &amp;fb takes the address; the outer * is the read; assignment copies the resulting float value into f. printf then displays f, with the usual float-to-double argument promotion. Say: We are following bytes, then interpreting them, then printing the interpreted value. The original pointer cast depends on bit-field layout and violates ordinary portable-C aliasing assumptions; teach the intended course interpretation under its stated implementation assumptions. For production C on a known FP32 system, explicit uint32_t bit construction and memcpy into a float avoid this pointer-aliasing issue.</a:t>
            </a:r>
            <a:endParaRPr/>
          </a:p>
          <a:p xmlns:a="http://schemas.openxmlformats.org/drawingml/2006/main">
            <a:pPr marL="0" lvl="0" indent="0" algn="l">
              <a:spcBef>
                <a:spcPts val="0"/>
              </a:spcBef>
              <a:spcAft>
                <a:spcPts val="0"/>
              </a:spcAft>
              <a:buNone/>
            </a:pPr>
            <a:r>
              <a:t/>
            </a:r>
            <a:endParaRPr/>
          </a:p>
          <a:p xmlns:a="http://schemas.openxmlformats.org/drawingml/2006/main">
            <a:pPr marL="0" lvl="0" indent="0" algn="l">
              <a:spcBef>
                <a:spcPts val="0"/>
              </a:spcBef>
              <a:spcAft>
                <a:spcPts val="0"/>
              </a:spcAft>
              <a:buNone/>
            </a:pPr>
            <a:r>
              <a:t>Sources: https://firner.com/presentations/cs211/2026-Fall/cs211_05/; https://firner.com/presentations/cs211/2026-Fall/cs211_10/; released Quiz 3A, Q6</a:t>
            </a:r>
            <a:endParaRPr/>
          </a:p>
          <a:p xmlns:a="http://schemas.openxmlformats.org/drawingml/2006/main">
            <a:pPr marL="0" lvl="0" indent="0" algn="l">
              <a:spcBef>
                <a:spcPts val="0"/>
              </a:spcBef>
              <a:spcAft>
                <a:spcPts val="0"/>
              </a:spcAft>
              <a:buNone/>
            </a:pPr>
            <a:r>
              <a:t/>
            </a:r>
            <a:endParaRPr/>
          </a:p>
          <a:p xmlns:a="http://schemas.openxmlformats.org/drawingml/2006/main">
            <a:pPr marL="0" lvl="0" indent="0" algn="l">
              <a:spcBef>
                <a:spcPts val="0"/>
              </a:spcBef>
              <a:spcAft>
                <a:spcPts val="0"/>
              </a:spcAft>
              <a:buNone/>
            </a:pPr>
            <a:r>
              <a:t>Answer: 1. The initializer produces fields s = 0, E = 128, and F = 0.</a:t>
            </a:r>
            <a:endParaRPr/>
          </a:p>
          <a:p xmlns:a="http://schemas.openxmlformats.org/drawingml/2006/main">
            <a:pPr marL="0" lvl="0" indent="0" algn="l">
              <a:spcBef>
                <a:spcPts val="0"/>
              </a:spcBef>
              <a:spcAft>
                <a:spcPts val="0"/>
              </a:spcAft>
              <a:buNone/>
            </a:pPr>
            <a:r>
              <a:t/>
            </a:r>
            <a:endParaRPr/>
          </a:p>
          <a:p xmlns:a="http://schemas.openxmlformats.org/drawingml/2006/main">
            <a:pPr marL="0" lvl="0" indent="0" algn="l">
              <a:spcBef>
                <a:spcPts val="0"/>
              </a:spcBef>
              <a:spcAft>
                <a:spcPts val="0"/>
              </a:spcAft>
              <a:buNone/>
            </a:pPr>
            <a:r>
              <a:t>2. *(float *)&amp;fb reads those bytes using their floating-point meaning; it does not convert the integer 128 to the float 128.0.</a:t>
            </a:r>
            <a:endParaRPr/>
          </a:p>
          <a:p xmlns:a="http://schemas.openxmlformats.org/drawingml/2006/main">
            <a:pPr marL="0" lvl="0" indent="0" algn="l">
              <a:spcBef>
                <a:spcPts val="0"/>
              </a:spcBef>
              <a:spcAft>
                <a:spcPts val="0"/>
              </a:spcAft>
              <a:buNone/>
            </a:pPr>
            <a:r>
              <a:t/>
            </a:r>
            <a:endParaRPr/>
          </a:p>
          <a:p xmlns:a="http://schemas.openxmlformats.org/drawingml/2006/main">
            <a:pPr marL="0" lvl="0" indent="0" algn="l">
              <a:spcBef>
                <a:spcPts val="0"/>
              </a:spcBef>
              <a:spcAft>
                <a:spcPts val="0"/>
              </a:spcAft>
              <a:buNone/>
            </a:pPr>
            <a:r>
              <a:t>3. The value is +1 × 2^(128 − 127) × (1 + 0/2^23) = 2.0. The line prints First value is 2.000000.</a:t>
            </a:r>
            <a:endParaRP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pPr marL="0" lvl="0" indent="0" algn="l">
              <a:spcBef>
                <a:spcPts val="0"/>
              </a:spcBef>
              <a:spcAft>
                <a:spcPts val="0"/>
              </a:spcAft>
              <a:buNone/>
            </a:pPr>
            <a:r>
              <a:t>This explains the setup for released Quiz 3A Q7. Say: the union does not keep one copy of 12.0 and a separate integer. Draw one 32-bit strip, write 12.0 bits, erase them for the integer assignment, then insert the new exponent and fraction bits. The int constants used here fit the course’s 32-bit signed int. Prefer unsigned values for new bit manipulation code. sizeof this union is 4 bytes under the stated assumptions, addressing Q8.</a:t>
            </a:r>
            <a:endParaRPr/>
          </a:p>
          <a:p xmlns:a="http://schemas.openxmlformats.org/drawingml/2006/main">
            <a:pPr marL="0" lvl="0" indent="0" algn="l">
              <a:spcBef>
                <a:spcPts val="0"/>
              </a:spcBef>
              <a:spcAft>
                <a:spcPts val="0"/>
              </a:spcAft>
              <a:buNone/>
            </a:pPr>
            <a:r>
              <a:t/>
            </a:r>
            <a:endParaRPr/>
          </a:p>
          <a:p xmlns:a="http://schemas.openxmlformats.org/drawingml/2006/main">
            <a:pPr marL="0" lvl="0" indent="0" algn="l">
              <a:spcBef>
                <a:spcPts val="0"/>
              </a:spcBef>
              <a:spcAft>
                <a:spcPts val="0"/>
              </a:spcAft>
              <a:buNone/>
            </a:pPr>
            <a:r>
              <a:t>Sources: https://firner.com/presentations/cs211/2026-Fall/cs211_10/; released Quiz 3A, Q7–Q8</a:t>
            </a:r>
            <a:endParaRPr/>
          </a:p>
          <a:p xmlns:a="http://schemas.openxmlformats.org/drawingml/2006/main">
            <a:pPr marL="0" lvl="0" indent="0" algn="l">
              <a:spcBef>
                <a:spcPts val="0"/>
              </a:spcBef>
              <a:spcAft>
                <a:spcPts val="0"/>
              </a:spcAft>
              <a:buNone/>
            </a:pPr>
            <a:r>
              <a:t/>
            </a:r>
            <a:endParaRPr/>
          </a:p>
          <a:p xmlns:a="http://schemas.openxmlformats.org/drawingml/2006/main">
            <a:pPr marL="0" lvl="0" indent="0" algn="l">
              <a:spcBef>
                <a:spcPts val="0"/>
              </a:spcBef>
              <a:spcAft>
                <a:spcPts val="0"/>
              </a:spcAft>
              <a:buNone/>
            </a:pPr>
            <a:r>
              <a:t>Answer: 1. The float initialization writes the FP32 representation of 12.0.</a:t>
            </a:r>
            <a:endParaRPr/>
          </a:p>
          <a:p xmlns:a="http://schemas.openxmlformats.org/drawingml/2006/main">
            <a:pPr marL="0" lvl="0" indent="0" algn="l">
              <a:spcBef>
                <a:spcPts val="0"/>
              </a:spcBef>
              <a:spcAft>
                <a:spcPts val="0"/>
              </a:spcAft>
              <a:buNone/>
            </a:pPr>
            <a:r>
              <a:t/>
            </a:r>
            <a:endParaRPr/>
          </a:p>
          <a:p xmlns:a="http://schemas.openxmlformats.org/drawingml/2006/main">
            <a:pPr marL="0" lvl="0" indent="0" algn="l">
              <a:spcBef>
                <a:spcPts val="0"/>
              </a:spcBef>
              <a:spcAft>
                <a:spcPts val="0"/>
              </a:spcAft>
              <a:buNone/>
            </a:pPr>
            <a:r>
              <a:t>2. u.i = 0 overwrites those same four bytes with zeros.</a:t>
            </a:r>
            <a:endParaRPr/>
          </a:p>
          <a:p xmlns:a="http://schemas.openxmlformats.org/drawingml/2006/main">
            <a:pPr marL="0" lvl="0" indent="0" algn="l">
              <a:spcBef>
                <a:spcPts val="0"/>
              </a:spcBef>
              <a:spcAft>
                <a:spcPts val="0"/>
              </a:spcAft>
              <a:buNone/>
            </a:pPr>
            <a:r>
              <a:t/>
            </a:r>
            <a:endParaRPr/>
          </a:p>
          <a:p xmlns:a="http://schemas.openxmlformats.org/drawingml/2006/main">
            <a:pPr marL="0" lvl="0" indent="0" algn="l">
              <a:spcBef>
                <a:spcPts val="0"/>
              </a:spcBef>
              <a:spcAft>
                <a:spcPts val="0"/>
              </a:spcAft>
              <a:buNone/>
            </a:pPr>
            <a:r>
              <a:t>3. The OR expression builds a new float representation in those shared bytes. The initial 12.0 no longer affects the result.</a:t>
            </a:r>
            <a:endParaRP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pPr marL="0" lvl="0" indent="0" algn="l">
              <a:spcBef>
                <a:spcPts val="0"/>
              </a:spcBef>
              <a:spcAft>
                <a:spcPts val="0"/>
              </a:spcAft>
              <a:buNone/>
            </a:pPr>
            <a:r>
              <a:t>Board: number the bit positions 31, 30–23, 22–0. Put a 1 at bit 22. Ask: does that bit contribute 2²² to the FLOAT value? No. It contributes that weight to the integer bit pattern, but one half to the float’s fraction. Say: first arrange the bits, then use the float formula. A numeric cast such as (float)some_integer converts a number; reading the shared representation gives a different interpretation of the same bytes.</a:t>
            </a:r>
            <a:endParaRPr/>
          </a:p>
          <a:p xmlns:a="http://schemas.openxmlformats.org/drawingml/2006/main">
            <a:pPr marL="0" lvl="0" indent="0" algn="l">
              <a:spcBef>
                <a:spcPts val="0"/>
              </a:spcBef>
              <a:spcAft>
                <a:spcPts val="0"/>
              </a:spcAft>
              <a:buNone/>
            </a:pPr>
            <a:r>
              <a:t/>
            </a:r>
            <a:endParaRPr/>
          </a:p>
          <a:p xmlns:a="http://schemas.openxmlformats.org/drawingml/2006/main">
            <a:pPr marL="0" lvl="0" indent="0" algn="l">
              <a:spcBef>
                <a:spcPts val="0"/>
              </a:spcBef>
              <a:spcAft>
                <a:spcPts val="0"/>
              </a:spcAft>
              <a:buNone/>
            </a:pPr>
            <a:r>
              <a:t>Sources: https://firner.com/presentations/cs211/2026-Fall/cs211_05/; https://firner.com/presentations/cs211/2026-Fall/cs211_10/; released Quiz 3A, Q7</a:t>
            </a:r>
            <a:endParaRP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pPr marL="0" lvl="0" indent="0" algn="l">
              <a:spcBef>
                <a:spcPts val="0"/>
              </a:spcBef>
              <a:spcAft>
                <a:spcPts val="0"/>
              </a:spcAft>
              <a:buNone/>
            </a:pPr>
            <a:r>
              <a:t>Pause for a full minute. Ask students to write E−bias and 1.f separately before doing multiplication. If someone says the case B fraction is one half, have them label bit 22 first, then bit 21. No sign bit is set. F denotes the stored fraction integer in case A, so F=0 does not mean the whole number is zero. A uint32_t declaration needs stdint.h.</a:t>
            </a:r>
            <a:endParaRPr/>
          </a:p>
          <a:p xmlns:a="http://schemas.openxmlformats.org/drawingml/2006/main">
            <a:pPr marL="0" lvl="0" indent="0" algn="l">
              <a:spcBef>
                <a:spcPts val="0"/>
              </a:spcBef>
              <a:spcAft>
                <a:spcPts val="0"/>
              </a:spcAft>
              <a:buNone/>
            </a:pPr>
            <a:r>
              <a:t/>
            </a:r>
            <a:endParaRPr/>
          </a:p>
          <a:p xmlns:a="http://schemas.openxmlformats.org/drawingml/2006/main">
            <a:pPr marL="0" lvl="0" indent="0" algn="l">
              <a:spcBef>
                <a:spcPts val="0"/>
              </a:spcBef>
              <a:spcAft>
                <a:spcPts val="0"/>
              </a:spcAft>
              <a:buNone/>
            </a:pPr>
            <a:r>
              <a:t>Sources: https://firner.com/presentations/cs211/2026-Fall/cs211_05/</a:t>
            </a:r>
            <a:endParaRPr/>
          </a:p>
          <a:p xmlns:a="http://schemas.openxmlformats.org/drawingml/2006/main">
            <a:pPr marL="0" lvl="0" indent="0" algn="l">
              <a:spcBef>
                <a:spcPts val="0"/>
              </a:spcBef>
              <a:spcAft>
                <a:spcPts val="0"/>
              </a:spcAft>
              <a:buNone/>
            </a:pPr>
            <a:r>
              <a:t/>
            </a:r>
            <a:endParaRPr/>
          </a:p>
          <a:p xmlns:a="http://schemas.openxmlformats.org/drawingml/2006/main">
            <a:pPr marL="0" lvl="0" indent="0" algn="l">
              <a:spcBef>
                <a:spcPts val="0"/>
              </a:spcBef>
              <a:spcAft>
                <a:spcPts val="0"/>
              </a:spcAft>
              <a:buNone/>
            </a:pPr>
            <a:r>
              <a:t>Answer: 1. Case A: 2^(126−127) × 1.0 = 0.5.</a:t>
            </a:r>
            <a:endParaRPr/>
          </a:p>
          <a:p xmlns:a="http://schemas.openxmlformats.org/drawingml/2006/main">
            <a:pPr marL="0" lvl="0" indent="0" algn="l">
              <a:spcBef>
                <a:spcPts val="0"/>
              </a:spcBef>
              <a:spcAft>
                <a:spcPts val="0"/>
              </a:spcAft>
              <a:buNone/>
            </a:pPr>
            <a:r>
              <a:t/>
            </a:r>
            <a:endParaRPr/>
          </a:p>
          <a:p xmlns:a="http://schemas.openxmlformats.org/drawingml/2006/main">
            <a:pPr marL="0" lvl="0" indent="0" algn="l">
              <a:spcBef>
                <a:spcPts val="0"/>
              </a:spcBef>
              <a:spcAft>
                <a:spcPts val="0"/>
              </a:spcAft>
              <a:buNone/>
            </a:pPr>
            <a:r>
              <a:t>2. Case B: actual exponent = 129−127 = 2. Fraction bit 21 contributes 1/4, so the full significand is 1.25. The value is 4 × 1.25 = 5.0.</a:t>
            </a:r>
            <a:endParaRP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pPr marL="0" lvl="0" indent="0" algn="l">
              <a:spcBef>
                <a:spcPts val="0"/>
              </a:spcBef>
              <a:spcAft>
                <a:spcPts val="0"/>
              </a:spcAft>
              <a:buNone/>
            </a:pPr>
            <a:r>
              <a:t>Say: move the binary point one place right to create 1.1, so compensate with an exponent of −1. Then add the bias; do not subtract it during encoding. Two fraction bits give room for .10. Explain why this value is exact: the fraction is a finite binary fraction and fits the field. Compare with the old quiz format, but use the new value so students must transfer the method.</a:t>
            </a:r>
            <a:endParaRPr/>
          </a:p>
          <a:p xmlns:a="http://schemas.openxmlformats.org/drawingml/2006/main">
            <a:pPr marL="0" lvl="0" indent="0" algn="l">
              <a:spcBef>
                <a:spcPts val="0"/>
              </a:spcBef>
              <a:spcAft>
                <a:spcPts val="0"/>
              </a:spcAft>
              <a:buNone/>
            </a:pPr>
            <a:r>
              <a:t/>
            </a:r>
            <a:endParaRPr/>
          </a:p>
          <a:p xmlns:a="http://schemas.openxmlformats.org/drawingml/2006/main">
            <a:pPr marL="0" lvl="0" indent="0" algn="l">
              <a:spcBef>
                <a:spcPts val="0"/>
              </a:spcBef>
              <a:spcAft>
                <a:spcPts val="0"/>
              </a:spcAft>
              <a:buNone/>
            </a:pPr>
            <a:r>
              <a:t>Sources: https://firner.com/presentations/cs211/2026-Fall/cs211_05/</a:t>
            </a:r>
            <a:endParaRPr/>
          </a:p>
          <a:p xmlns:a="http://schemas.openxmlformats.org/drawingml/2006/main">
            <a:pPr marL="0" lvl="0" indent="0" algn="l">
              <a:spcBef>
                <a:spcPts val="0"/>
              </a:spcBef>
              <a:spcAft>
                <a:spcPts val="0"/>
              </a:spcAft>
              <a:buNone/>
            </a:pPr>
            <a:r>
              <a:t/>
            </a:r>
            <a:endParaRPr/>
          </a:p>
          <a:p xmlns:a="http://schemas.openxmlformats.org/drawingml/2006/main">
            <a:pPr marL="0" lvl="0" indent="0" algn="l">
              <a:spcBef>
                <a:spcPts val="0"/>
              </a:spcBef>
              <a:spcAft>
                <a:spcPts val="0"/>
              </a:spcAft>
              <a:buNone/>
            </a:pPr>
            <a:r>
              <a:t>Answer: 1. 0.11₂ = 1.1₂ × 2^(−1).</a:t>
            </a:r>
            <a:endParaRPr/>
          </a:p>
          <a:p xmlns:a="http://schemas.openxmlformats.org/drawingml/2006/main">
            <a:pPr marL="0" lvl="0" indent="0" algn="l">
              <a:spcBef>
                <a:spcPts val="0"/>
              </a:spcBef>
              <a:spcAft>
                <a:spcPts val="0"/>
              </a:spcAft>
              <a:buNone/>
            </a:pPr>
            <a:r>
              <a:t/>
            </a:r>
            <a:endParaRPr/>
          </a:p>
          <a:p xmlns:a="http://schemas.openxmlformats.org/drawingml/2006/main">
            <a:pPr marL="0" lvl="0" indent="0" algn="l">
              <a:spcBef>
                <a:spcPts val="0"/>
              </a:spcBef>
              <a:spcAft>
                <a:spcPts val="0"/>
              </a:spcAft>
              <a:buNone/>
            </a:pPr>
            <a:r>
              <a:t>2. The sign bit is 1.</a:t>
            </a:r>
            <a:endParaRPr/>
          </a:p>
          <a:p xmlns:a="http://schemas.openxmlformats.org/drawingml/2006/main">
            <a:pPr marL="0" lvl="0" indent="0" algn="l">
              <a:spcBef>
                <a:spcPts val="0"/>
              </a:spcBef>
              <a:spcAft>
                <a:spcPts val="0"/>
              </a:spcAft>
              <a:buNone/>
            </a:pPr>
            <a:r>
              <a:t/>
            </a:r>
            <a:endParaRPr/>
          </a:p>
          <a:p xmlns:a="http://schemas.openxmlformats.org/drawingml/2006/main">
            <a:pPr marL="0" lvl="0" indent="0" algn="l">
              <a:spcBef>
                <a:spcPts val="0"/>
              </a:spcBef>
              <a:spcAft>
                <a:spcPts val="0"/>
              </a:spcAft>
              <a:buNone/>
            </a:pPr>
            <a:r>
              <a:t>3. Stored exponent = −1 + 15 = 14, or 01110₂.</a:t>
            </a:r>
            <a:endParaRPr/>
          </a:p>
          <a:p xmlns:a="http://schemas.openxmlformats.org/drawingml/2006/main">
            <a:pPr marL="0" lvl="0" indent="0" algn="l">
              <a:spcBef>
                <a:spcPts val="0"/>
              </a:spcBef>
              <a:spcAft>
                <a:spcPts val="0"/>
              </a:spcAft>
              <a:buNone/>
            </a:pPr>
            <a:r>
              <a:t/>
            </a:r>
            <a:endParaRPr/>
          </a:p>
          <a:p xmlns:a="http://schemas.openxmlformats.org/drawingml/2006/main">
            <a:pPr marL="0" lvl="0" indent="0" algn="l">
              <a:spcBef>
                <a:spcPts val="0"/>
              </a:spcBef>
              <a:spcAft>
                <a:spcPts val="0"/>
              </a:spcAft>
              <a:buNone/>
            </a:pPr>
            <a:r>
              <a:t>4. Fraction bits are 10, so the stored fraction integer F = 2. The full encoding is 1 | 01110 | 10.</a:t>
            </a:r>
            <a:endParaRP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pPr marL="0" lvl="0" indent="0" algn="l">
              <a:spcBef>
                <a:spcPts val="0"/>
              </a:spcBef>
              <a:spcAft>
                <a:spcPts val="0"/>
              </a:spcAft>
              <a:buNone/>
            </a:pPr>
            <a:r>
              <a:t>Ask the two answer-reveal questions aloud: convert 0xA7; then list bytes of 0xA7B2 little-endian. Break into 4-bit groups and insist on preserving leading zeros within each nibble. For the endian example, draw addresses 1000 and 1001 and place full byte pairs into them. Do not reverse the digits inside a byte or the individual bits. Reading a uint32_t word in GDB and listing its bytes are different displays.</a:t>
            </a:r>
            <a:endParaRPr/>
          </a:p>
          <a:p xmlns:a="http://schemas.openxmlformats.org/drawingml/2006/main">
            <a:pPr marL="0" lvl="0" indent="0" algn="l">
              <a:spcBef>
                <a:spcPts val="0"/>
              </a:spcBef>
              <a:spcAft>
                <a:spcPts val="0"/>
              </a:spcAft>
              <a:buNone/>
            </a:pPr>
            <a:r>
              <a:t/>
            </a:r>
            <a:endParaRPr/>
          </a:p>
          <a:p xmlns:a="http://schemas.openxmlformats.org/drawingml/2006/main">
            <a:pPr marL="0" lvl="0" indent="0" algn="l">
              <a:spcBef>
                <a:spcPts val="0"/>
              </a:spcBef>
              <a:spcAft>
                <a:spcPts val="0"/>
              </a:spcAft>
              <a:buNone/>
            </a:pPr>
            <a:r>
              <a:t>Sources: https://firner.com/presentations/cs211/2026-Fall/cs211_01/; https://firner.com/presentations/cs211/2026-Fall/cs211_03/</a:t>
            </a:r>
            <a:endParaRPr/>
          </a:p>
          <a:p xmlns:a="http://schemas.openxmlformats.org/drawingml/2006/main">
            <a:pPr marL="0" lvl="0" indent="0" algn="l">
              <a:spcBef>
                <a:spcPts val="0"/>
              </a:spcBef>
              <a:spcAft>
                <a:spcPts val="0"/>
              </a:spcAft>
              <a:buNone/>
            </a:pPr>
            <a:r>
              <a:t/>
            </a:r>
            <a:endParaRPr/>
          </a:p>
          <a:p xmlns:a="http://schemas.openxmlformats.org/drawingml/2006/main">
            <a:pPr marL="0" lvl="0" indent="0" algn="l">
              <a:spcBef>
                <a:spcPts val="0"/>
              </a:spcBef>
              <a:spcAft>
                <a:spcPts val="0"/>
              </a:spcAft>
              <a:buNone/>
            </a:pPr>
            <a:r>
              <a:t>Answer: 1. 0xA7 expands to 1010 0111₂.</a:t>
            </a:r>
            <a:endParaRPr/>
          </a:p>
          <a:p xmlns:a="http://schemas.openxmlformats.org/drawingml/2006/main">
            <a:pPr marL="0" lvl="0" indent="0" algn="l">
              <a:spcBef>
                <a:spcPts val="0"/>
              </a:spcBef>
              <a:spcAft>
                <a:spcPts val="0"/>
              </a:spcAft>
              <a:buNone/>
            </a:pPr>
            <a:r>
              <a:t/>
            </a:r>
            <a:endParaRPr/>
          </a:p>
          <a:p xmlns:a="http://schemas.openxmlformats.org/drawingml/2006/main">
            <a:pPr marL="0" lvl="0" indent="0" algn="l">
              <a:spcBef>
                <a:spcPts val="0"/>
              </a:spcBef>
              <a:spcAft>
                <a:spcPts val="0"/>
              </a:spcAft>
              <a:buNone/>
            </a:pPr>
            <a:r>
              <a:t>2. In little-endian memory, 0xA7B2 as a 16-bit value stores B2 first, then A7.</a:t>
            </a:r>
            <a:endParaRP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pPr marL="0" lvl="0" indent="0" algn="l">
              <a:spcBef>
                <a:spcPts val="0"/>
              </a:spcBef>
              <a:spcAft>
                <a:spcPts val="0"/>
              </a:spcAft>
              <a:buNone/>
            </a:pPr>
            <a:r>
              <a:t>Emphasize interpretation rather than a separate collection of signed memory cells. For general n-bit signed values, minimum is −2^(n−1) and maximum is 2^(n−1)−1. This is a fixed-width hardware/representation exercise. In C, small integer types are usually promoted before arithmetic, and signed overflow at the operation’s actual type width is undefined behavior; do not claim ordinary signed C overflow is guaranteed to wrap.</a:t>
            </a:r>
            <a:endParaRPr/>
          </a:p>
          <a:p xmlns:a="http://schemas.openxmlformats.org/drawingml/2006/main">
            <a:pPr marL="0" lvl="0" indent="0" algn="l">
              <a:spcBef>
                <a:spcPts val="0"/>
              </a:spcBef>
              <a:spcAft>
                <a:spcPts val="0"/>
              </a:spcAft>
              <a:buNone/>
            </a:pPr>
            <a:r>
              <a:t/>
            </a:r>
            <a:endParaRPr/>
          </a:p>
          <a:p xmlns:a="http://schemas.openxmlformats.org/drawingml/2006/main">
            <a:pPr marL="0" lvl="0" indent="0" algn="l">
              <a:spcBef>
                <a:spcPts val="0"/>
              </a:spcBef>
              <a:spcAft>
                <a:spcPts val="0"/>
              </a:spcAft>
              <a:buNone/>
            </a:pPr>
            <a:r>
              <a:t>Sources: https://firner.com/presentations/cs211/2026-Fall/cs211_02/; https://firner.com/presentations/cs211/2026-Fall/cs211_04/</a:t>
            </a:r>
            <a:endParaRPr/>
          </a:p>
          <a:p xmlns:a="http://schemas.openxmlformats.org/drawingml/2006/main">
            <a:pPr marL="0" lvl="0" indent="0" algn="l">
              <a:spcBef>
                <a:spcPts val="0"/>
              </a:spcBef>
              <a:spcAft>
                <a:spcPts val="0"/>
              </a:spcAft>
              <a:buNone/>
            </a:pPr>
            <a:r>
              <a:t/>
            </a:r>
            <a:endParaRPr/>
          </a:p>
          <a:p xmlns:a="http://schemas.openxmlformats.org/drawingml/2006/main">
            <a:pPr marL="0" lvl="0" indent="0" algn="l">
              <a:spcBef>
                <a:spcPts val="0"/>
              </a:spcBef>
              <a:spcAft>
                <a:spcPts val="0"/>
              </a:spcAft>
              <a:buNone/>
            </a:pPr>
            <a:r>
              <a:t>Answer: 1. Signed and unsigned 8-bit values each have 256 possible patterns.</a:t>
            </a:r>
            <a:endParaRPr/>
          </a:p>
          <a:p xmlns:a="http://schemas.openxmlformats.org/drawingml/2006/main">
            <a:pPr marL="0" lvl="0" indent="0" algn="l">
              <a:spcBef>
                <a:spcPts val="0"/>
              </a:spcBef>
              <a:spcAft>
                <a:spcPts val="0"/>
              </a:spcAft>
              <a:buNone/>
            </a:pPr>
            <a:r>
              <a:t/>
            </a:r>
            <a:endParaRPr/>
          </a:p>
          <a:p xmlns:a="http://schemas.openxmlformats.org/drawingml/2006/main">
            <a:pPr marL="0" lvl="0" indent="0" algn="l">
              <a:spcBef>
                <a:spcPts val="0"/>
              </a:spcBef>
              <a:spcAft>
                <a:spcPts val="0"/>
              </a:spcAft>
              <a:buNone/>
            </a:pPr>
            <a:r>
              <a:t>2. The fixed-width negation pattern for 10000000 is still 10000000. Read as signed, it is −128, but the desired positive result overflowed the signed 8-bit range.</a:t>
            </a:r>
            <a:endParaRP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pPr marL="0" lvl="0" indent="0" algn="l">
              <a:spcBef>
                <a:spcPts val="0"/>
              </a:spcBef>
              <a:spcAft>
                <a:spcPts val="0"/>
              </a:spcAft>
              <a:buNone/>
            </a:pPr>
            <a:r>
              <a:t>Draw eight seats in a row; a shift throws the person at the end away, while a rotation sends that person around to the empty seat. For the homework-style method, combine a masked left shift with x &gt;&gt; 7. State the width and use unsigned arithmetic; shift counts must be valid for the promoted operand type. This is a one-bit illustration, not a complete general rotation function with all edge cases.</a:t>
            </a:r>
            <a:endParaRPr/>
          </a:p>
          <a:p xmlns:a="http://schemas.openxmlformats.org/drawingml/2006/main">
            <a:pPr marL="0" lvl="0" indent="0" algn="l">
              <a:spcBef>
                <a:spcPts val="0"/>
              </a:spcBef>
              <a:spcAft>
                <a:spcPts val="0"/>
              </a:spcAft>
              <a:buNone/>
            </a:pPr>
            <a:r>
              <a:t/>
            </a:r>
            <a:endParaRPr/>
          </a:p>
          <a:p xmlns:a="http://schemas.openxmlformats.org/drawingml/2006/main">
            <a:pPr marL="0" lvl="0" indent="0" algn="l">
              <a:spcBef>
                <a:spcPts val="0"/>
              </a:spcBef>
              <a:spcAft>
                <a:spcPts val="0"/>
              </a:spcAft>
              <a:buNone/>
            </a:pPr>
            <a:r>
              <a:t>Sources: https://firner.com/presentations/cs211/2026-Fall/cs211_02/; https://firner.com/presentations/cs211/2026-Fall/hw2.html</a:t>
            </a:r>
            <a:endParaRPr/>
          </a:p>
          <a:p xmlns:a="http://schemas.openxmlformats.org/drawingml/2006/main">
            <a:pPr marL="0" lvl="0" indent="0" algn="l">
              <a:spcBef>
                <a:spcPts val="0"/>
              </a:spcBef>
              <a:spcAft>
                <a:spcPts val="0"/>
              </a:spcAft>
              <a:buNone/>
            </a:pPr>
            <a:r>
              <a:t/>
            </a:r>
            <a:endParaRPr/>
          </a:p>
          <a:p xmlns:a="http://schemas.openxmlformats.org/drawingml/2006/main">
            <a:pPr marL="0" lvl="0" indent="0" algn="l">
              <a:spcBef>
                <a:spcPts val="0"/>
              </a:spcBef>
              <a:spcAft>
                <a:spcPts val="0"/>
              </a:spcAft>
              <a:buNone/>
            </a:pPr>
            <a:r>
              <a:t>Answer: 1. x &amp; 0x0F = 0x06, keeping the low four bits.</a:t>
            </a:r>
            <a:endParaRPr/>
          </a:p>
          <a:p xmlns:a="http://schemas.openxmlformats.org/drawingml/2006/main">
            <a:pPr marL="0" lvl="0" indent="0" algn="l">
              <a:spcBef>
                <a:spcPts val="0"/>
              </a:spcBef>
              <a:spcAft>
                <a:spcPts val="0"/>
              </a:spcAft>
              <a:buNone/>
            </a:pPr>
            <a:r>
              <a:t/>
            </a:r>
            <a:endParaRPr/>
          </a:p>
          <a:p xmlns:a="http://schemas.openxmlformats.org/drawingml/2006/main">
            <a:pPr marL="0" lvl="0" indent="0" algn="l">
              <a:spcBef>
                <a:spcPts val="0"/>
              </a:spcBef>
              <a:spcAft>
                <a:spcPts val="0"/>
              </a:spcAft>
              <a:buNone/>
            </a:pPr>
            <a:r>
              <a:t>2. The masked left shift is 0x6C = 01101100₂.</a:t>
            </a:r>
            <a:endParaRPr/>
          </a:p>
          <a:p xmlns:a="http://schemas.openxmlformats.org/drawingml/2006/main">
            <a:pPr marL="0" lvl="0" indent="0" algn="l">
              <a:spcBef>
                <a:spcPts val="0"/>
              </a:spcBef>
              <a:spcAft>
                <a:spcPts val="0"/>
              </a:spcAft>
              <a:buNone/>
            </a:pPr>
            <a:r>
              <a:t/>
            </a:r>
            <a:endParaRPr/>
          </a:p>
          <a:p xmlns:a="http://schemas.openxmlformats.org/drawingml/2006/main">
            <a:pPr marL="0" lvl="0" indent="0" algn="l">
              <a:spcBef>
                <a:spcPts val="0"/>
              </a:spcBef>
              <a:spcAft>
                <a:spcPts val="0"/>
              </a:spcAft>
              <a:buNone/>
            </a:pPr>
            <a:r>
              <a:t>3. The rotation is 0x6D = 01101101₂: the old top bit becomes the low bit.</a:t>
            </a:r>
            <a:endParaRP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pPr marL="0" lvl="0" indent="0" algn="l">
              <a:spcBef>
                <a:spcPts val="0"/>
              </a:spcBef>
              <a:spcAft>
                <a:spcPts val="0"/>
              </a:spcAft>
              <a:buNone/>
            </a:pPr>
            <a:r>
              <a:t>Board: draw columns A, B, A AND B, NOT A, Out. For each row, fill both internal columns before Out. Circle the wire entering NOT so students do not invert the wrong input. In C, bitwise &amp;, |, ~ operate on bit patterns, while logical &amp;&amp;, ||, ! operate on truth values; this slide is single-bit logic. A truth table with n binary inputs needs 2^n rows.</a:t>
            </a:r>
            <a:endParaRPr/>
          </a:p>
          <a:p xmlns:a="http://schemas.openxmlformats.org/drawingml/2006/main">
            <a:pPr marL="0" lvl="0" indent="0" algn="l">
              <a:spcBef>
                <a:spcPts val="0"/>
              </a:spcBef>
              <a:spcAft>
                <a:spcPts val="0"/>
              </a:spcAft>
              <a:buNone/>
            </a:pPr>
            <a:r>
              <a:t/>
            </a:r>
            <a:endParaRPr/>
          </a:p>
          <a:p xmlns:a="http://schemas.openxmlformats.org/drawingml/2006/main">
            <a:pPr marL="0" lvl="0" indent="0" algn="l">
              <a:spcBef>
                <a:spcPts val="0"/>
              </a:spcBef>
              <a:spcAft>
                <a:spcPts val="0"/>
              </a:spcAft>
              <a:buNone/>
            </a:pPr>
            <a:r>
              <a:t>Sources: https://firner.com/presentations/cs211/2026-Fall/cs211_02/; https://firner.com/presentations/cs211/2026-Fall/cs211_12/</a:t>
            </a:r>
            <a:endParaRPr/>
          </a:p>
          <a:p xmlns:a="http://schemas.openxmlformats.org/drawingml/2006/main">
            <a:pPr marL="0" lvl="0" indent="0" algn="l">
              <a:spcBef>
                <a:spcPts val="0"/>
              </a:spcBef>
              <a:spcAft>
                <a:spcPts val="0"/>
              </a:spcAft>
              <a:buNone/>
            </a:pPr>
            <a:r>
              <a:t/>
            </a:r>
            <a:endParaRPr/>
          </a:p>
          <a:p xmlns:a="http://schemas.openxmlformats.org/drawingml/2006/main">
            <a:pPr marL="0" lvl="0" indent="0" algn="l">
              <a:spcBef>
                <a:spcPts val="0"/>
              </a:spcBef>
              <a:spcAft>
                <a:spcPts val="0"/>
              </a:spcAft>
              <a:buNone/>
            </a:pPr>
            <a:r>
              <a:t>Answer: 1. A=0,B=0: AND=0, NOT A=1, so output=1.</a:t>
            </a:r>
            <a:endParaRPr/>
          </a:p>
          <a:p xmlns:a="http://schemas.openxmlformats.org/drawingml/2006/main">
            <a:pPr marL="0" lvl="0" indent="0" algn="l">
              <a:spcBef>
                <a:spcPts val="0"/>
              </a:spcBef>
              <a:spcAft>
                <a:spcPts val="0"/>
              </a:spcAft>
              <a:buNone/>
            </a:pPr>
            <a:r>
              <a:t/>
            </a:r>
            <a:endParaRPr/>
          </a:p>
          <a:p xmlns:a="http://schemas.openxmlformats.org/drawingml/2006/main">
            <a:pPr marL="0" lvl="0" indent="0" algn="l">
              <a:spcBef>
                <a:spcPts val="0"/>
              </a:spcBef>
              <a:spcAft>
                <a:spcPts val="0"/>
              </a:spcAft>
              <a:buNone/>
            </a:pPr>
            <a:r>
              <a:t>2. A=0,B=1: AND=0, NOT A=1, so output=1.</a:t>
            </a:r>
            <a:endParaRPr/>
          </a:p>
          <a:p xmlns:a="http://schemas.openxmlformats.org/drawingml/2006/main">
            <a:pPr marL="0" lvl="0" indent="0" algn="l">
              <a:spcBef>
                <a:spcPts val="0"/>
              </a:spcBef>
              <a:spcAft>
                <a:spcPts val="0"/>
              </a:spcAft>
              <a:buNone/>
            </a:pPr>
            <a:r>
              <a:t/>
            </a:r>
            <a:endParaRPr/>
          </a:p>
          <a:p xmlns:a="http://schemas.openxmlformats.org/drawingml/2006/main">
            <a:pPr marL="0" lvl="0" indent="0" algn="l">
              <a:spcBef>
                <a:spcPts val="0"/>
              </a:spcBef>
              <a:spcAft>
                <a:spcPts val="0"/>
              </a:spcAft>
              <a:buNone/>
            </a:pPr>
            <a:r>
              <a:t>3. A=1,B=0: AND=0, NOT A=0, so output=0.</a:t>
            </a:r>
            <a:endParaRPr/>
          </a:p>
          <a:p xmlns:a="http://schemas.openxmlformats.org/drawingml/2006/main">
            <a:pPr marL="0" lvl="0" indent="0" algn="l">
              <a:spcBef>
                <a:spcPts val="0"/>
              </a:spcBef>
              <a:spcAft>
                <a:spcPts val="0"/>
              </a:spcAft>
              <a:buNone/>
            </a:pPr>
            <a:r>
              <a:t/>
            </a:r>
            <a:endParaRPr/>
          </a:p>
          <a:p xmlns:a="http://schemas.openxmlformats.org/drawingml/2006/main">
            <a:pPr marL="0" lvl="0" indent="0" algn="l">
              <a:spcBef>
                <a:spcPts val="0"/>
              </a:spcBef>
              <a:spcAft>
                <a:spcPts val="0"/>
              </a:spcAft>
              <a:buNone/>
            </a:pPr>
            <a:r>
              <a:t>4. A=1,B=1: AND=1, NOT A=0, so output=1.</a:t>
            </a:r>
            <a:endParaRP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pPr marL="0" lvl="0" indent="0" algn="l">
              <a:spcBef>
                <a:spcPts val="0"/>
              </a:spcBef>
              <a:spcAft>
                <a:spcPts val="0"/>
              </a:spcAft>
              <a:buNone/>
            </a:pPr>
            <a:r>
              <a:t>Use decimal addition’s carry as the analogy. Two ones in a binary column produce zero in that column and carry one left. If each stage waits for the previous carry, a longer chain can take longer. For lookahead, define G=A AND B and P=A XOR B; then Cnext=G OR (P AND Cin). Avoid quoting a universal fixed number of gate delays because it depends on the implementation. Distinguish combinational propagation delay from sequential state storage.</a:t>
            </a:r>
            <a:endParaRPr/>
          </a:p>
          <a:p xmlns:a="http://schemas.openxmlformats.org/drawingml/2006/main">
            <a:pPr marL="0" lvl="0" indent="0" algn="l">
              <a:spcBef>
                <a:spcPts val="0"/>
              </a:spcBef>
              <a:spcAft>
                <a:spcPts val="0"/>
              </a:spcAft>
              <a:buNone/>
            </a:pPr>
            <a:r>
              <a:t/>
            </a:r>
            <a:endParaRPr/>
          </a:p>
          <a:p xmlns:a="http://schemas.openxmlformats.org/drawingml/2006/main">
            <a:pPr marL="0" lvl="0" indent="0" algn="l">
              <a:spcBef>
                <a:spcPts val="0"/>
              </a:spcBef>
              <a:spcAft>
                <a:spcPts val="0"/>
              </a:spcAft>
              <a:buNone/>
            </a:pPr>
            <a:r>
              <a:t>Sources: https://firner.com/presentations/cs211/2026-Fall/cs211_03/; https://firner.com/presentations/cs211/2026-Fall/cs211_12/; https://firner.com/presentations/cs211/2026-Fall/cs211_13/</a:t>
            </a:r>
            <a:endParaRPr/>
          </a:p>
          <a:p xmlns:a="http://schemas.openxmlformats.org/drawingml/2006/main">
            <a:pPr marL="0" lvl="0" indent="0" algn="l">
              <a:spcBef>
                <a:spcPts val="0"/>
              </a:spcBef>
              <a:spcAft>
                <a:spcPts val="0"/>
              </a:spcAft>
              <a:buNone/>
            </a:pPr>
            <a:r>
              <a:t/>
            </a:r>
            <a:endParaRPr/>
          </a:p>
          <a:p xmlns:a="http://schemas.openxmlformats.org/drawingml/2006/main">
            <a:pPr marL="0" lvl="0" indent="0" algn="l">
              <a:spcBef>
                <a:spcPts val="0"/>
              </a:spcBef>
              <a:spcAft>
                <a:spcPts val="0"/>
              </a:spcAft>
              <a:buNone/>
            </a:pPr>
            <a:r>
              <a:t>Answer: 1. Sum = 1 XOR 1 XOR 0 = 0.</a:t>
            </a:r>
            <a:endParaRPr/>
          </a:p>
          <a:p xmlns:a="http://schemas.openxmlformats.org/drawingml/2006/main">
            <a:pPr marL="0" lvl="0" indent="0" algn="l">
              <a:spcBef>
                <a:spcPts val="0"/>
              </a:spcBef>
              <a:spcAft>
                <a:spcPts val="0"/>
              </a:spcAft>
              <a:buNone/>
            </a:pPr>
            <a:r>
              <a:t/>
            </a:r>
            <a:endParaRPr/>
          </a:p>
          <a:p xmlns:a="http://schemas.openxmlformats.org/drawingml/2006/main">
            <a:pPr marL="0" lvl="0" indent="0" algn="l">
              <a:spcBef>
                <a:spcPts val="0"/>
              </a:spcBef>
              <a:spcAft>
                <a:spcPts val="0"/>
              </a:spcAft>
              <a:buNone/>
            </a:pPr>
            <a:r>
              <a:t>2. Carry-out = 1. The binary total is 10₂.</a:t>
            </a:r>
            <a:endParaRP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08217a5acb014264"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5cc5b68e7f414b23" /></Relationships>
</file>

<file path=ppt/slideLayouts/_rels/slideLayout3.xml.rels>&#65279;<?xml version="1.0" encoding="utf-8"?><Relationships xmlns="http://schemas.openxmlformats.org/package/2006/relationships"><Relationship Type="http://schemas.openxmlformats.org/officeDocument/2006/relationships/slideMaster" Target="/ppt/slideMasters/slideMaster1.xml" Id="R5ab58fa0af6e40b2" /></Relationships>
</file>

<file path=ppt/slideLayouts/_rels/slideLayout4.xml.rels>&#65279;<?xml version="1.0" encoding="utf-8"?><Relationships xmlns="http://schemas.openxmlformats.org/package/2006/relationships"><Relationship Type="http://schemas.openxmlformats.org/officeDocument/2006/relationships/slideMaster" Target="/ppt/slideMasters/slideMaster1.xml" Id="R2496196934a74de5" /></Relationships>
</file>

<file path=ppt/slideLayouts/_rels/slideLayout5.xml.rels>&#65279;<?xml version="1.0" encoding="utf-8"?><Relationships xmlns="http://schemas.openxmlformats.org/package/2006/relationships"><Relationship Type="http://schemas.openxmlformats.org/officeDocument/2006/relationships/slideMaster" Target="/ppt/slideMasters/slideMaster1.xml" Id="R97d5aecf653e40fc" /></Relationships>
</file>

<file path=ppt/slideLayouts/_rels/slideLayout6.xml.rels>&#65279;<?xml version="1.0" encoding="utf-8"?><Relationships xmlns="http://schemas.openxmlformats.org/package/2006/relationships"><Relationship Type="http://schemas.openxmlformats.org/officeDocument/2006/relationships/slideMaster" Target="/ppt/slideMasters/slideMaster1.xml" Id="R72af26c178b54182" /></Relationships>
</file>

<file path=ppt/slideLayouts/_rels/slideLayout7.xml.rels>&#65279;<?xml version="1.0" encoding="utf-8"?><Relationships xmlns="http://schemas.openxmlformats.org/package/2006/relationships"><Relationship Type="http://schemas.openxmlformats.org/officeDocument/2006/relationships/slideMaster" Target="/ppt/slideMasters/slideMaster1.xml" Id="R7ebca33c637044a9" /></Relationships>
</file>

<file path=ppt/slideLayouts/_rels/slideLayout8.xml.rels>&#65279;<?xml version="1.0" encoding="utf-8"?><Relationships xmlns="http://schemas.openxmlformats.org/package/2006/relationships"><Relationship Type="http://schemas.openxmlformats.org/officeDocument/2006/relationships/slideMaster" Target="/ppt/slideMasters/slideMaster1.xml" Id="R8e7216a676a44d43" /></Relationships>
</file>

<file path=ppt/slideLayouts/slideLayout1.xml><?xml version="1.0" encoding="utf-8"?>
<p:sldLayout xmlns:p="http://schemas.openxmlformats.org/presentationml/2006/main" preserve="1" userDrawn="1">
  <p:cSld name="Title Slide">
    <p:spTree>
      <p:nvGrpSpPr>
        <p:cNvPr id="1" name=""/>
        <p:cNvGrpSpPr/>
        <p:nvPr/>
      </p:nvGrpSpPr>
      <p:grpSpPr>
        <a:xfrm xmlns:a="http://schemas.openxmlformats.org/drawingml/2006/main"/>
      </p:grpSpPr>
      <p:sp>
        <p:nvSpPr>
          <p:cNvPr id="2" name="Title 1">
            <a:extLst xmlns:a="http://schemas.openxmlformats.org/drawingml/2006/main">
              <a:ext uri="{FF2B5EF4-FFF2-40B4-BE49-F238E27FC236}">
                <a16:creationId xmlns:a16="http://schemas.microsoft.com/office/drawing/2014/main" id="{683004A5-B645-655E-5362-4217D55892E1}"/>
              </a:ext>
            </a:extLst>
          </p:cNvPr>
          <p:cNvSpPr>
            <a:spLocks xmlns:a="http://schemas.openxmlformats.org/drawingml/2006/main" noGrp="1"/>
          </p:cNvSpPr>
          <p:nvPr>
            <p:ph type="ctrTitle" idx="0"/>
          </p:nvPr>
        </p:nvSpPr>
        <p:spPr>
          <a:xfrm xmlns:a="http://schemas.openxmlformats.org/drawingml/2006/main">
            <a:off x="393700" y="1041400"/>
            <a:ext cx="7493000" cy="2491490"/>
          </a:xfrm>
        </p:spPr>
        <p:txBody>
          <a:bodyPr xmlns:a="http://schemas.openxmlformats.org/drawingml/2006/main" anchor="b"/>
          <a:lstStyle xmlns:a="http://schemas.openxmlformats.org/drawingml/2006/main">
            <a:lvl1pPr algn="l">
              <a:buNone/>
              <a:defRPr sz="6000"/>
            </a:lvl1pPr>
          </a:lstStyle>
          <a:p xmlns:a="http://schemas.openxmlformats.org/drawingml/2006/main">
            <a:r>
              <a:t>Click to edit Master title style</a:t>
            </a:r>
          </a:p>
        </p:txBody>
      </p:sp>
      <p:sp>
        <p:nvSpPr>
          <p:cNvPr id="3" name="Subtitle 2">
            <a:extLst xmlns:a="http://schemas.openxmlformats.org/drawingml/2006/main">
              <a:ext uri="{FF2B5EF4-FFF2-40B4-BE49-F238E27FC236}">
                <a16:creationId xmlns:a16="http://schemas.microsoft.com/office/drawing/2014/main" id="{C57031B1-59B2-C235-9FDD-8050418A5FD8}"/>
              </a:ext>
            </a:extLst>
          </p:cNvPr>
          <p:cNvSpPr>
            <a:spLocks xmlns:a="http://schemas.openxmlformats.org/drawingml/2006/main" noGrp="1"/>
          </p:cNvSpPr>
          <p:nvPr>
            <p:ph type="subTitle" idx="1"/>
          </p:nvPr>
        </p:nvSpPr>
        <p:spPr>
          <a:xfrm xmlns:a="http://schemas.openxmlformats.org/drawingml/2006/main">
            <a:off x="393700" y="4356100"/>
            <a:ext cx="5537200" cy="1638300"/>
          </a:xfrm>
        </p:spPr>
        <p:txBody>
          <a:bodyPr xmlns:a="http://schemas.openxmlformats.org/drawingml/2006/main"/>
          <a:lstStyle xmlns:a="http://schemas.openxmlformats.org/drawingml/2006/main">
            <a:lvl1pPr marL="0" indent="0" algn="l">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xmlns:a="http://schemas.openxmlformats.org/drawingml/2006/main">
            <a:r>
              <a:t>Click to edit Master subtitle style</a:t>
            </a:r>
          </a:p>
        </p:txBody>
      </p:sp>
    </p:spTree>
  </p:cSld>
</p:sldLayout>
</file>

<file path=ppt/slideLayouts/slideLayout2.xml><?xml version="1.0" encoding="utf-8"?>
<p:sldLayout xmlns:p="http://schemas.openxmlformats.org/presentationml/2006/main" preserve="1" userDrawn="1">
  <p:cSld name="Title and Content">
    <p:spTree>
      <p:nvGrpSpPr>
        <p:cNvPr id="1" name=""/>
        <p:cNvGrpSpPr/>
        <p:nvPr/>
      </p:nvGrpSpPr>
      <p:grpSpPr>
        <a:xfrm xmlns:a="http://schemas.openxmlformats.org/drawingml/2006/main"/>
      </p:grpSpPr>
      <p:sp>
        <p:nvSpPr>
          <p:cNvPr id="8" name="Text Placeholder 2">
            <a:extLst xmlns:a="http://schemas.openxmlformats.org/drawingml/2006/main">
              <a:ext uri="{FF2B5EF4-FFF2-40B4-BE49-F238E27FC236}">
                <a16:creationId xmlns:a16="http://schemas.microsoft.com/office/drawing/2014/main" id="{5E851FDE-9E0B-568C-1CBA-E72B86CC06ED}"/>
              </a:ext>
            </a:extLst>
          </p:cNvPr>
          <p:cNvSpPr>
            <a:spLocks xmlns:a="http://schemas.openxmlformats.org/drawingml/2006/main" noGrp="1"/>
          </p:cNvSpPr>
          <p:nvPr>
            <p:ph idx="1"/>
          </p:nvPr>
        </p:nvSpPr>
        <p:spPr>
          <a:xfrm xmlns:a="http://schemas.openxmlformats.org/drawingml/2006/main">
            <a:off x="393700" y="2032000"/>
            <a:ext cx="11404600" cy="3962400"/>
          </a:xfrm>
          <a:prstGeom xmlns:a="http://schemas.openxmlformats.org/drawingml/2006/main" prst="rect">
            <a:avLst/>
          </a:prstGeom>
        </p:spPr>
        <p:txBody>
          <a:bodyPr xmlns:a="http://schemas.openxmlformats.org/drawingml/2006/main" vert="horz" lIns="0" tIns="0" rIns="0" bIns="0">
            <a:normAutofit/>
          </a:bodyPr>
          <a:lstStyle xmlns:a="http://schemas.openxmlformats.org/drawingml/2006/main"/>
          <a:p xmlns:a="http://schemas.openxmlformats.org/drawingml/2006/main">
            <a:pPr lvl="0">
              <a:buNone/>
            </a:pPr>
            <a:r>
              <a:t>Click to edit Master text styles</a:t>
            </a:r>
          </a:p>
          <a:p xmlns:a="http://schemas.openxmlformats.org/drawingml/2006/main">
            <a:pPr lvl="1">
              <a:buNone/>
            </a:pPr>
            <a:r>
              <a:t>Second level</a:t>
            </a:r>
          </a:p>
          <a:p xmlns:a="http://schemas.openxmlformats.org/drawingml/2006/main">
            <a:pPr lvl="2">
              <a:buNone/>
            </a:pPr>
            <a:r>
              <a:t>Third level</a:t>
            </a:r>
          </a:p>
          <a:p xmlns:a="http://schemas.openxmlformats.org/drawingml/2006/main">
            <a:pPr lvl="3">
              <a:buNone/>
            </a:pPr>
            <a:r>
              <a:t>Fourth level</a:t>
            </a:r>
          </a:p>
          <a:p xmlns:a="http://schemas.openxmlformats.org/drawingml/2006/main">
            <a:pPr lvl="4">
              <a:buNone/>
            </a:pPr>
            <a:r>
              <a:t>Fifth level</a:t>
            </a:r>
          </a:p>
        </p:txBody>
      </p:sp>
      <p:sp>
        <p:nvSpPr>
          <p:cNvPr id="9" name="Footer Placeholder 4">
            <a:extLst xmlns:a="http://schemas.openxmlformats.org/drawingml/2006/main">
              <a:ext uri="{FF2B5EF4-FFF2-40B4-BE49-F238E27FC236}">
                <a16:creationId xmlns:a16="http://schemas.microsoft.com/office/drawing/2014/main" id="{29CCD18F-3BF6-A3EE-DAAE-66BD406D7E8D}"/>
              </a:ext>
            </a:extLst>
          </p:cNvPr>
          <p:cNvSpPr>
            <a:spLocks xmlns:a="http://schemas.openxmlformats.org/drawingml/2006/main" noGrp="1"/>
          </p:cNvSpPr>
          <p:nvPr>
            <p:ph type="ftr" idx="3"/>
          </p:nvPr>
        </p:nvSpPr>
        <p:spPr>
          <a:xfrm xmlns:a="http://schemas.openxmlformats.org/drawingml/2006/main">
            <a:off x="393700" y="6279952"/>
            <a:ext cx="3568700" cy="241240"/>
          </a:xfrm>
          <a:prstGeom xmlns:a="http://schemas.openxmlformats.org/drawingml/2006/main" prst="rect">
            <a:avLst/>
          </a:prstGeom>
        </p:spPr>
        <p:txBody>
          <a:bodyPr xmlns:a="http://schemas.openxmlformats.org/drawingml/2006/main" vert="horz" lIns="0" tIns="0" rIns="0" bIns="0" anchor="b"/>
          <a:lstStyle xmlns:a="http://schemas.openxmlformats.org/drawingml/2006/main">
            <a:lvl1pPr algn="l">
              <a:buNone/>
              <a:defRPr sz="1000">
                <a:solidFill>
                  <a:schemeClr val="tx1"/>
                </a:solidFill>
              </a:defRPr>
            </a:lvl1pPr>
          </a:lstStyle>
          <a:p xmlns:a="http://schemas.openxmlformats.org/drawingml/2006/main">
            <a:endParaRPr sz="1000"/>
          </a:p>
        </p:txBody>
      </p:sp>
      <p:sp>
        <p:nvSpPr>
          <p:cNvPr id="10" name="Slide Number Placeholder 5">
            <a:extLst xmlns:a="http://schemas.openxmlformats.org/drawingml/2006/main">
              <a:ext uri="{FF2B5EF4-FFF2-40B4-BE49-F238E27FC236}">
                <a16:creationId xmlns:a16="http://schemas.microsoft.com/office/drawing/2014/main" id="{5186992D-ADA6-5A23-EBD5-6BEF0A2E61BA}"/>
              </a:ext>
            </a:extLst>
          </p:cNvPr>
          <p:cNvSpPr>
            <a:spLocks xmlns:a="http://schemas.openxmlformats.org/drawingml/2006/main" noGrp="1"/>
          </p:cNvSpPr>
          <p:nvPr>
            <p:ph type="sldNum" idx="4"/>
          </p:nvPr>
        </p:nvSpPr>
        <p:spPr>
          <a:xfrm xmlns:a="http://schemas.openxmlformats.org/drawingml/2006/main">
            <a:off x="11279332" y="6279294"/>
            <a:ext cx="518968" cy="241240"/>
          </a:xfrm>
          <a:prstGeom xmlns:a="http://schemas.openxmlformats.org/drawingml/2006/main" prst="rect">
            <a:avLst/>
          </a:prstGeom>
        </p:spPr>
        <p:txBody>
          <a:bodyPr xmlns:a="http://schemas.openxmlformats.org/drawingml/2006/main" vert="horz" lIns="0" tIns="0" rIns="0" bIns="0" anchor="b"/>
          <a:lstStyle xmlns:a="http://schemas.openxmlformats.org/drawingml/2006/main">
            <a:lvl1pPr algn="r">
              <a:buNone/>
              <a:defRPr sz="1000" kern="1200">
                <a:solidFill>
                  <a:schemeClr val="tx1"/>
                </a:solidFill>
                <a:latin typeface="+mn-lt"/>
                <a:ea typeface="+mn-lt"/>
                <a:cs typeface="+mn-lt"/>
              </a:defRPr>
            </a:lvl1pPr>
          </a:lstStyle>
          <a:p xmlns:a="http://schemas.openxmlformats.org/drawingml/2006/main">
            <a:fld id="{8574A810-7A8E-054F-9F6B-09E9C694ECF9}" type="slidenum">
              <a:t>‹#›</a:t>
            </a:fld>
            <a:endParaRPr sz="1000"/>
          </a:p>
        </p:txBody>
      </p:sp>
      <p:sp>
        <p:nvSpPr>
          <p:cNvPr id="2" name="Title Placeholder 1">
            <a:extLst xmlns:a="http://schemas.openxmlformats.org/drawingml/2006/main">
              <a:ext uri="{FF2B5EF4-FFF2-40B4-BE49-F238E27FC236}">
                <a16:creationId xmlns:a16="http://schemas.microsoft.com/office/drawing/2014/main" id="{CDBB333F-FFCF-AA9E-7AC0-64DB02353FBC}"/>
              </a:ext>
            </a:extLst>
          </p:cNvPr>
          <p:cNvSpPr>
            <a:spLocks xmlns:a="http://schemas.openxmlformats.org/drawingml/2006/main" noGrp="1"/>
          </p:cNvSpPr>
          <p:nvPr>
            <p:ph type="title" idx="0"/>
          </p:nvPr>
        </p:nvSpPr>
        <p:spPr>
          <a:xfrm xmlns:a="http://schemas.openxmlformats.org/drawingml/2006/main">
            <a:off x="393700" y="344008"/>
            <a:ext cx="11404600" cy="1047491"/>
          </a:xfrm>
          <a:prstGeom xmlns:a="http://schemas.openxmlformats.org/drawingml/2006/main" prst="rect">
            <a:avLst/>
          </a:prstGeom>
        </p:spPr>
        <p:txBody>
          <a:bodyPr xmlns:a="http://schemas.openxmlformats.org/drawingml/2006/main" vert="horz" lIns="0" tIns="0" rIns="0" bIns="0" anchor="t">
            <a:normAutofit/>
          </a:bodyPr>
          <a:lstStyle xmlns:a="http://schemas.openxmlformats.org/drawingml/2006/main"/>
          <a:p xmlns:a="http://schemas.openxmlformats.org/drawingml/2006/main">
            <a:r>
              <a:t>Click to edit Master title style</a:t>
            </a:r>
          </a:p>
        </p:txBody>
      </p:sp>
    </p:spTree>
  </p:cSld>
</p:sldLayout>
</file>

<file path=ppt/slideLayouts/slideLayout3.xml><?xml version="1.0" encoding="utf-8"?>
<p:sldLayout xmlns:p="http://schemas.openxmlformats.org/presentationml/2006/main" preserve="1" userDrawn="1">
  <p:cSld name="Two Content">
    <p:spTree>
      <p:nvGrpSpPr>
        <p:cNvPr id="1" name=""/>
        <p:cNvGrpSpPr/>
        <p:nvPr/>
      </p:nvGrpSpPr>
      <p:grpSpPr>
        <a:xfrm xmlns:a="http://schemas.openxmlformats.org/drawingml/2006/main"/>
      </p:grpSpPr>
      <p:sp>
        <p:nvSpPr>
          <p:cNvPr id="9" name="Text Placeholder 2">
            <a:extLst xmlns:a="http://schemas.openxmlformats.org/drawingml/2006/main">
              <a:ext uri="{FF2B5EF4-FFF2-40B4-BE49-F238E27FC236}">
                <a16:creationId xmlns:a16="http://schemas.microsoft.com/office/drawing/2014/main" id="{4DCC3060-FADA-4310-30F9-24EC34B5AA87}"/>
              </a:ext>
            </a:extLst>
          </p:cNvPr>
          <p:cNvSpPr>
            <a:spLocks xmlns:a="http://schemas.openxmlformats.org/drawingml/2006/main" noGrp="1"/>
          </p:cNvSpPr>
          <p:nvPr>
            <p:ph idx="1"/>
          </p:nvPr>
        </p:nvSpPr>
        <p:spPr>
          <a:xfrm xmlns:a="http://schemas.openxmlformats.org/drawingml/2006/main">
            <a:off x="393700" y="2032000"/>
            <a:ext cx="5537200" cy="3962400"/>
          </a:xfrm>
          <a:prstGeom xmlns:a="http://schemas.openxmlformats.org/drawingml/2006/main" prst="rect">
            <a:avLst/>
          </a:prstGeom>
        </p:spPr>
        <p:txBody>
          <a:bodyPr xmlns:a="http://schemas.openxmlformats.org/drawingml/2006/main" vert="horz" lIns="0" tIns="0" rIns="0" bIns="0">
            <a:normAutofit/>
          </a:bodyPr>
          <a:lstStyle xmlns:a="http://schemas.openxmlformats.org/drawingml/2006/main"/>
          <a:p xmlns:a="http://schemas.openxmlformats.org/drawingml/2006/main">
            <a:pPr lvl="0">
              <a:buNone/>
            </a:pPr>
            <a:r>
              <a:t>Click to edit Master text styles</a:t>
            </a:r>
          </a:p>
          <a:p xmlns:a="http://schemas.openxmlformats.org/drawingml/2006/main">
            <a:pPr lvl="1">
              <a:buNone/>
            </a:pPr>
            <a:r>
              <a:t>Second level</a:t>
            </a:r>
          </a:p>
          <a:p xmlns:a="http://schemas.openxmlformats.org/drawingml/2006/main">
            <a:pPr lvl="2">
              <a:buNone/>
            </a:pPr>
            <a:r>
              <a:t>Third level</a:t>
            </a:r>
          </a:p>
          <a:p xmlns:a="http://schemas.openxmlformats.org/drawingml/2006/main">
            <a:pPr lvl="3">
              <a:buNone/>
            </a:pPr>
            <a:r>
              <a:t>Fourth level</a:t>
            </a:r>
          </a:p>
          <a:p xmlns:a="http://schemas.openxmlformats.org/drawingml/2006/main">
            <a:pPr lvl="4">
              <a:buNone/>
            </a:pPr>
            <a:r>
              <a:t>Fifth level</a:t>
            </a:r>
          </a:p>
        </p:txBody>
      </p:sp>
      <p:sp>
        <p:nvSpPr>
          <p:cNvPr id="10" name="Footer Placeholder 4">
            <a:extLst xmlns:a="http://schemas.openxmlformats.org/drawingml/2006/main">
              <a:ext uri="{FF2B5EF4-FFF2-40B4-BE49-F238E27FC236}">
                <a16:creationId xmlns:a16="http://schemas.microsoft.com/office/drawing/2014/main" id="{19E7B047-08E6-29C1-F101-C084D555AACC}"/>
              </a:ext>
            </a:extLst>
          </p:cNvPr>
          <p:cNvSpPr>
            <a:spLocks xmlns:a="http://schemas.openxmlformats.org/drawingml/2006/main" noGrp="1"/>
          </p:cNvSpPr>
          <p:nvPr>
            <p:ph type="ftr" idx="3"/>
          </p:nvPr>
        </p:nvSpPr>
        <p:spPr>
          <a:xfrm xmlns:a="http://schemas.openxmlformats.org/drawingml/2006/main">
            <a:off x="393700" y="6279952"/>
            <a:ext cx="3568700" cy="241240"/>
          </a:xfrm>
          <a:prstGeom xmlns:a="http://schemas.openxmlformats.org/drawingml/2006/main" prst="rect">
            <a:avLst/>
          </a:prstGeom>
        </p:spPr>
        <p:txBody>
          <a:bodyPr xmlns:a="http://schemas.openxmlformats.org/drawingml/2006/main" vert="horz" lIns="0" tIns="0" rIns="0" bIns="0" anchor="b"/>
          <a:lstStyle xmlns:a="http://schemas.openxmlformats.org/drawingml/2006/main">
            <a:lvl1pPr algn="l">
              <a:buNone/>
              <a:defRPr sz="1000">
                <a:solidFill>
                  <a:schemeClr val="tx1"/>
                </a:solidFill>
              </a:defRPr>
            </a:lvl1pPr>
          </a:lstStyle>
          <a:p xmlns:a="http://schemas.openxmlformats.org/drawingml/2006/main">
            <a:endParaRPr sz="1000"/>
          </a:p>
        </p:txBody>
      </p:sp>
      <p:sp>
        <p:nvSpPr>
          <p:cNvPr id="11" name="Slide Number Placeholder 5">
            <a:extLst xmlns:a="http://schemas.openxmlformats.org/drawingml/2006/main">
              <a:ext uri="{FF2B5EF4-FFF2-40B4-BE49-F238E27FC236}">
                <a16:creationId xmlns:a16="http://schemas.microsoft.com/office/drawing/2014/main" id="{3DE564C6-8AA0-935D-A919-07AFA15B335B}"/>
              </a:ext>
            </a:extLst>
          </p:cNvPr>
          <p:cNvSpPr>
            <a:spLocks xmlns:a="http://schemas.openxmlformats.org/drawingml/2006/main" noGrp="1"/>
          </p:cNvSpPr>
          <p:nvPr>
            <p:ph type="sldNum" idx="4"/>
          </p:nvPr>
        </p:nvSpPr>
        <p:spPr>
          <a:xfrm xmlns:a="http://schemas.openxmlformats.org/drawingml/2006/main">
            <a:off x="11279332" y="6279294"/>
            <a:ext cx="518968" cy="241240"/>
          </a:xfrm>
          <a:prstGeom xmlns:a="http://schemas.openxmlformats.org/drawingml/2006/main" prst="rect">
            <a:avLst/>
          </a:prstGeom>
        </p:spPr>
        <p:txBody>
          <a:bodyPr xmlns:a="http://schemas.openxmlformats.org/drawingml/2006/main" vert="horz" lIns="0" tIns="0" rIns="0" bIns="0" anchor="b"/>
          <a:lstStyle xmlns:a="http://schemas.openxmlformats.org/drawingml/2006/main">
            <a:lvl1pPr algn="r">
              <a:buNone/>
              <a:defRPr sz="1000" kern="1200">
                <a:solidFill>
                  <a:schemeClr val="tx1"/>
                </a:solidFill>
                <a:latin typeface="+mn-lt"/>
                <a:ea typeface="+mn-lt"/>
                <a:cs typeface="+mn-lt"/>
              </a:defRPr>
            </a:lvl1pPr>
          </a:lstStyle>
          <a:p xmlns:a="http://schemas.openxmlformats.org/drawingml/2006/main">
            <a:fld id="{8574A810-7A8E-054F-9F6B-09E9C694ECF9}" type="slidenum">
              <a:t>‹#›</a:t>
            </a:fld>
            <a:endParaRPr sz="1000"/>
          </a:p>
        </p:txBody>
      </p:sp>
      <p:sp>
        <p:nvSpPr>
          <p:cNvPr id="12" name="Text Placeholder 2">
            <a:extLst xmlns:a="http://schemas.openxmlformats.org/drawingml/2006/main">
              <a:ext uri="{FF2B5EF4-FFF2-40B4-BE49-F238E27FC236}">
                <a16:creationId xmlns:a16="http://schemas.microsoft.com/office/drawing/2014/main" id="{4ABE46D3-8F05-1C7F-3EC7-20BFCC76C251}"/>
              </a:ext>
            </a:extLst>
          </p:cNvPr>
          <p:cNvSpPr>
            <a:spLocks xmlns:a="http://schemas.openxmlformats.org/drawingml/2006/main" noGrp="1"/>
          </p:cNvSpPr>
          <p:nvPr>
            <p:ph idx="10"/>
          </p:nvPr>
        </p:nvSpPr>
        <p:spPr>
          <a:xfrm xmlns:a="http://schemas.openxmlformats.org/drawingml/2006/main">
            <a:off x="6256618" y="2032000"/>
            <a:ext cx="5537200" cy="3962400"/>
          </a:xfrm>
          <a:prstGeom xmlns:a="http://schemas.openxmlformats.org/drawingml/2006/main" prst="rect">
            <a:avLst/>
          </a:prstGeom>
        </p:spPr>
        <p:txBody>
          <a:bodyPr xmlns:a="http://schemas.openxmlformats.org/drawingml/2006/main" vert="horz" lIns="0" tIns="0" rIns="0" bIns="0">
            <a:normAutofit/>
          </a:bodyPr>
          <a:lstStyle xmlns:a="http://schemas.openxmlformats.org/drawingml/2006/main"/>
          <a:p xmlns:a="http://schemas.openxmlformats.org/drawingml/2006/main">
            <a:pPr lvl="0">
              <a:buNone/>
            </a:pPr>
            <a:r>
              <a:t>Click to edit Master text styles</a:t>
            </a:r>
          </a:p>
          <a:p xmlns:a="http://schemas.openxmlformats.org/drawingml/2006/main">
            <a:pPr lvl="1">
              <a:buNone/>
            </a:pPr>
            <a:r>
              <a:t>Second level</a:t>
            </a:r>
          </a:p>
          <a:p xmlns:a="http://schemas.openxmlformats.org/drawingml/2006/main">
            <a:pPr lvl="2">
              <a:buNone/>
            </a:pPr>
            <a:r>
              <a:t>Third level</a:t>
            </a:r>
          </a:p>
          <a:p xmlns:a="http://schemas.openxmlformats.org/drawingml/2006/main">
            <a:pPr lvl="3">
              <a:buNone/>
            </a:pPr>
            <a:r>
              <a:t>Fourth level</a:t>
            </a:r>
          </a:p>
          <a:p xmlns:a="http://schemas.openxmlformats.org/drawingml/2006/main">
            <a:pPr lvl="4">
              <a:buNone/>
            </a:pPr>
            <a:r>
              <a:t>Fifth level</a:t>
            </a:r>
          </a:p>
        </p:txBody>
      </p:sp>
      <p:sp>
        <p:nvSpPr>
          <p:cNvPr id="2" name="Title Placeholder 1">
            <a:extLst xmlns:a="http://schemas.openxmlformats.org/drawingml/2006/main">
              <a:ext uri="{FF2B5EF4-FFF2-40B4-BE49-F238E27FC236}">
                <a16:creationId xmlns:a16="http://schemas.microsoft.com/office/drawing/2014/main" id="{739D2C21-36BF-25E7-8E97-1D17F313F7AF}"/>
              </a:ext>
            </a:extLst>
          </p:cNvPr>
          <p:cNvSpPr>
            <a:spLocks xmlns:a="http://schemas.openxmlformats.org/drawingml/2006/main" noGrp="1"/>
          </p:cNvSpPr>
          <p:nvPr>
            <p:ph type="title" idx="0"/>
          </p:nvPr>
        </p:nvSpPr>
        <p:spPr>
          <a:xfrm xmlns:a="http://schemas.openxmlformats.org/drawingml/2006/main">
            <a:off x="393700" y="344008"/>
            <a:ext cx="11404600" cy="1047491"/>
          </a:xfrm>
          <a:prstGeom xmlns:a="http://schemas.openxmlformats.org/drawingml/2006/main" prst="rect">
            <a:avLst/>
          </a:prstGeom>
        </p:spPr>
        <p:txBody>
          <a:bodyPr xmlns:a="http://schemas.openxmlformats.org/drawingml/2006/main" vert="horz" lIns="0" tIns="0" rIns="0" bIns="0" anchor="t">
            <a:normAutofit/>
          </a:bodyPr>
          <a:lstStyle xmlns:a="http://schemas.openxmlformats.org/drawingml/2006/main"/>
          <a:p xmlns:a="http://schemas.openxmlformats.org/drawingml/2006/main">
            <a:r>
              <a:t>Click to edit Master title style</a:t>
            </a:r>
          </a:p>
        </p:txBody>
      </p:sp>
    </p:spTree>
  </p:cSld>
</p:sldLayout>
</file>

<file path=ppt/slideLayouts/slideLayout4.xml><?xml version="1.0" encoding="utf-8"?>
<p:sldLayout xmlns:p="http://schemas.openxmlformats.org/presentationml/2006/main" preserve="1" userDrawn="1">
  <p:cSld name="Three Content">
    <p:spTree>
      <p:nvGrpSpPr>
        <p:cNvPr id="1" name=""/>
        <p:cNvGrpSpPr/>
        <p:nvPr/>
      </p:nvGrpSpPr>
      <p:grpSpPr>
        <a:xfrm xmlns:a="http://schemas.openxmlformats.org/drawingml/2006/main"/>
      </p:grpSpPr>
      <p:sp>
        <p:nvSpPr>
          <p:cNvPr id="11" name="Text Placeholder 2">
            <a:extLst xmlns:a="http://schemas.openxmlformats.org/drawingml/2006/main">
              <a:ext uri="{FF2B5EF4-FFF2-40B4-BE49-F238E27FC236}">
                <a16:creationId xmlns:a16="http://schemas.microsoft.com/office/drawing/2014/main" id="{6F7D12C6-B3BC-2F80-A661-00CC228193B5}"/>
              </a:ext>
            </a:extLst>
          </p:cNvPr>
          <p:cNvSpPr>
            <a:spLocks xmlns:a="http://schemas.openxmlformats.org/drawingml/2006/main" noGrp="1"/>
          </p:cNvSpPr>
          <p:nvPr>
            <p:ph idx="1"/>
          </p:nvPr>
        </p:nvSpPr>
        <p:spPr>
          <a:xfrm xmlns:a="http://schemas.openxmlformats.org/drawingml/2006/main">
            <a:off x="393700" y="2032000"/>
            <a:ext cx="3568700" cy="3962400"/>
          </a:xfrm>
          <a:prstGeom xmlns:a="http://schemas.openxmlformats.org/drawingml/2006/main" prst="rect">
            <a:avLst/>
          </a:prstGeom>
        </p:spPr>
        <p:txBody>
          <a:bodyPr xmlns:a="http://schemas.openxmlformats.org/drawingml/2006/main" vert="horz" lIns="0" tIns="0" rIns="0" bIns="0">
            <a:normAutofit/>
          </a:bodyPr>
          <a:lstStyle xmlns:a="http://schemas.openxmlformats.org/drawingml/2006/main"/>
          <a:p xmlns:a="http://schemas.openxmlformats.org/drawingml/2006/main">
            <a:pPr lvl="0">
              <a:buNone/>
            </a:pPr>
            <a:r>
              <a:t>Click to edit Master text styles</a:t>
            </a:r>
          </a:p>
          <a:p xmlns:a="http://schemas.openxmlformats.org/drawingml/2006/main">
            <a:pPr lvl="1">
              <a:buNone/>
            </a:pPr>
            <a:r>
              <a:t>Second level</a:t>
            </a:r>
          </a:p>
          <a:p xmlns:a="http://schemas.openxmlformats.org/drawingml/2006/main">
            <a:pPr lvl="2">
              <a:buNone/>
            </a:pPr>
            <a:r>
              <a:t>Third level</a:t>
            </a:r>
          </a:p>
          <a:p xmlns:a="http://schemas.openxmlformats.org/drawingml/2006/main">
            <a:pPr lvl="3">
              <a:buNone/>
            </a:pPr>
            <a:r>
              <a:t>Fourth level</a:t>
            </a:r>
          </a:p>
          <a:p xmlns:a="http://schemas.openxmlformats.org/drawingml/2006/main">
            <a:pPr lvl="4">
              <a:buNone/>
            </a:pPr>
            <a:r>
              <a:t>Fifth level</a:t>
            </a:r>
          </a:p>
        </p:txBody>
      </p:sp>
      <p:sp>
        <p:nvSpPr>
          <p:cNvPr id="12" name="Footer Placeholder 4">
            <a:extLst xmlns:a="http://schemas.openxmlformats.org/drawingml/2006/main">
              <a:ext uri="{FF2B5EF4-FFF2-40B4-BE49-F238E27FC236}">
                <a16:creationId xmlns:a16="http://schemas.microsoft.com/office/drawing/2014/main" id="{0682803B-B799-370F-B1B9-EB49CCB10A11}"/>
              </a:ext>
            </a:extLst>
          </p:cNvPr>
          <p:cNvSpPr>
            <a:spLocks xmlns:a="http://schemas.openxmlformats.org/drawingml/2006/main" noGrp="1"/>
          </p:cNvSpPr>
          <p:nvPr>
            <p:ph type="ftr" idx="3"/>
          </p:nvPr>
        </p:nvSpPr>
        <p:spPr>
          <a:xfrm xmlns:a="http://schemas.openxmlformats.org/drawingml/2006/main">
            <a:off x="393700" y="6279952"/>
            <a:ext cx="3568700" cy="241240"/>
          </a:xfrm>
          <a:prstGeom xmlns:a="http://schemas.openxmlformats.org/drawingml/2006/main" prst="rect">
            <a:avLst/>
          </a:prstGeom>
        </p:spPr>
        <p:txBody>
          <a:bodyPr xmlns:a="http://schemas.openxmlformats.org/drawingml/2006/main" vert="horz" lIns="0" tIns="0" rIns="0" bIns="0" anchor="b"/>
          <a:lstStyle xmlns:a="http://schemas.openxmlformats.org/drawingml/2006/main">
            <a:lvl1pPr algn="l">
              <a:buNone/>
              <a:defRPr sz="1000">
                <a:solidFill>
                  <a:schemeClr val="tx1"/>
                </a:solidFill>
              </a:defRPr>
            </a:lvl1pPr>
          </a:lstStyle>
          <a:p xmlns:a="http://schemas.openxmlformats.org/drawingml/2006/main">
            <a:endParaRPr sz="1000"/>
          </a:p>
        </p:txBody>
      </p:sp>
      <p:sp>
        <p:nvSpPr>
          <p:cNvPr id="13" name="Slide Number Placeholder 5">
            <a:extLst xmlns:a="http://schemas.openxmlformats.org/drawingml/2006/main">
              <a:ext uri="{FF2B5EF4-FFF2-40B4-BE49-F238E27FC236}">
                <a16:creationId xmlns:a16="http://schemas.microsoft.com/office/drawing/2014/main" id="{AFE26095-B1FD-5C7C-C8D6-78ABF739DCBA}"/>
              </a:ext>
            </a:extLst>
          </p:cNvPr>
          <p:cNvSpPr>
            <a:spLocks xmlns:a="http://schemas.openxmlformats.org/drawingml/2006/main" noGrp="1"/>
          </p:cNvSpPr>
          <p:nvPr>
            <p:ph type="sldNum" idx="4"/>
          </p:nvPr>
        </p:nvSpPr>
        <p:spPr>
          <a:xfrm xmlns:a="http://schemas.openxmlformats.org/drawingml/2006/main">
            <a:off x="11279332" y="6279294"/>
            <a:ext cx="518968" cy="241240"/>
          </a:xfrm>
          <a:prstGeom xmlns:a="http://schemas.openxmlformats.org/drawingml/2006/main" prst="rect">
            <a:avLst/>
          </a:prstGeom>
        </p:spPr>
        <p:txBody>
          <a:bodyPr xmlns:a="http://schemas.openxmlformats.org/drawingml/2006/main" vert="horz" lIns="0" tIns="0" rIns="0" bIns="0" anchor="b"/>
          <a:lstStyle xmlns:a="http://schemas.openxmlformats.org/drawingml/2006/main">
            <a:lvl1pPr algn="r">
              <a:buNone/>
              <a:defRPr sz="1000" kern="1200">
                <a:solidFill>
                  <a:schemeClr val="tx1"/>
                </a:solidFill>
                <a:latin typeface="+mn-lt"/>
                <a:ea typeface="+mn-lt"/>
                <a:cs typeface="+mn-lt"/>
              </a:defRPr>
            </a:lvl1pPr>
          </a:lstStyle>
          <a:p xmlns:a="http://schemas.openxmlformats.org/drawingml/2006/main">
            <a:fld id="{8574A810-7A8E-054F-9F6B-09E9C694ECF9}" type="slidenum">
              <a:t>‹#›</a:t>
            </a:fld>
            <a:endParaRPr sz="1000"/>
          </a:p>
        </p:txBody>
      </p:sp>
      <p:sp>
        <p:nvSpPr>
          <p:cNvPr id="14" name="Text Placeholder 2">
            <a:extLst xmlns:a="http://schemas.openxmlformats.org/drawingml/2006/main">
              <a:ext uri="{FF2B5EF4-FFF2-40B4-BE49-F238E27FC236}">
                <a16:creationId xmlns:a16="http://schemas.microsoft.com/office/drawing/2014/main" id="{80E090C5-E6C8-92F2-E8C2-A840B8F1807D}"/>
              </a:ext>
            </a:extLst>
          </p:cNvPr>
          <p:cNvSpPr>
            <a:spLocks xmlns:a="http://schemas.openxmlformats.org/drawingml/2006/main" noGrp="1"/>
          </p:cNvSpPr>
          <p:nvPr>
            <p:ph idx="10"/>
          </p:nvPr>
        </p:nvSpPr>
        <p:spPr>
          <a:xfrm xmlns:a="http://schemas.openxmlformats.org/drawingml/2006/main">
            <a:off x="4318000" y="2032000"/>
            <a:ext cx="3568700" cy="3962400"/>
          </a:xfrm>
          <a:prstGeom xmlns:a="http://schemas.openxmlformats.org/drawingml/2006/main" prst="rect">
            <a:avLst/>
          </a:prstGeom>
        </p:spPr>
        <p:txBody>
          <a:bodyPr xmlns:a="http://schemas.openxmlformats.org/drawingml/2006/main" vert="horz" lIns="0" tIns="0" rIns="0" bIns="0">
            <a:normAutofit/>
          </a:bodyPr>
          <a:lstStyle xmlns:a="http://schemas.openxmlformats.org/drawingml/2006/main"/>
          <a:p xmlns:a="http://schemas.openxmlformats.org/drawingml/2006/main">
            <a:pPr lvl="0">
              <a:buNone/>
            </a:pPr>
            <a:r>
              <a:t>Click to edit Master text styles</a:t>
            </a:r>
          </a:p>
          <a:p xmlns:a="http://schemas.openxmlformats.org/drawingml/2006/main">
            <a:pPr lvl="1">
              <a:buNone/>
            </a:pPr>
            <a:r>
              <a:t>Second level</a:t>
            </a:r>
          </a:p>
          <a:p xmlns:a="http://schemas.openxmlformats.org/drawingml/2006/main">
            <a:pPr lvl="2">
              <a:buNone/>
            </a:pPr>
            <a:r>
              <a:t>Third level</a:t>
            </a:r>
          </a:p>
          <a:p xmlns:a="http://schemas.openxmlformats.org/drawingml/2006/main">
            <a:pPr lvl="3">
              <a:buNone/>
            </a:pPr>
            <a:r>
              <a:t>Fourth level</a:t>
            </a:r>
          </a:p>
          <a:p xmlns:a="http://schemas.openxmlformats.org/drawingml/2006/main">
            <a:pPr lvl="4">
              <a:buNone/>
            </a:pPr>
            <a:r>
              <a:t>Fifth level</a:t>
            </a:r>
          </a:p>
        </p:txBody>
      </p:sp>
      <p:sp>
        <p:nvSpPr>
          <p:cNvPr id="15" name="Text Placeholder 2">
            <a:extLst xmlns:a="http://schemas.openxmlformats.org/drawingml/2006/main">
              <a:ext uri="{FF2B5EF4-FFF2-40B4-BE49-F238E27FC236}">
                <a16:creationId xmlns:a16="http://schemas.microsoft.com/office/drawing/2014/main" id="{0C6D2D15-AEC2-9F99-316F-C37AF863965D}"/>
              </a:ext>
            </a:extLst>
          </p:cNvPr>
          <p:cNvSpPr>
            <a:spLocks xmlns:a="http://schemas.openxmlformats.org/drawingml/2006/main" noGrp="1"/>
          </p:cNvSpPr>
          <p:nvPr>
            <p:ph idx="11"/>
          </p:nvPr>
        </p:nvSpPr>
        <p:spPr>
          <a:xfrm xmlns:a="http://schemas.openxmlformats.org/drawingml/2006/main">
            <a:off x="8232273" y="2032000"/>
            <a:ext cx="3568700" cy="3962400"/>
          </a:xfrm>
          <a:prstGeom xmlns:a="http://schemas.openxmlformats.org/drawingml/2006/main" prst="rect">
            <a:avLst/>
          </a:prstGeom>
        </p:spPr>
        <p:txBody>
          <a:bodyPr xmlns:a="http://schemas.openxmlformats.org/drawingml/2006/main" vert="horz" lIns="0" tIns="0" rIns="0" bIns="0">
            <a:normAutofit/>
          </a:bodyPr>
          <a:lstStyle xmlns:a="http://schemas.openxmlformats.org/drawingml/2006/main"/>
          <a:p xmlns:a="http://schemas.openxmlformats.org/drawingml/2006/main">
            <a:pPr lvl="0">
              <a:buNone/>
            </a:pPr>
            <a:r>
              <a:t>Click to edit Master text styles</a:t>
            </a:r>
          </a:p>
          <a:p xmlns:a="http://schemas.openxmlformats.org/drawingml/2006/main">
            <a:pPr lvl="1">
              <a:buNone/>
            </a:pPr>
            <a:r>
              <a:t>Second level</a:t>
            </a:r>
          </a:p>
          <a:p xmlns:a="http://schemas.openxmlformats.org/drawingml/2006/main">
            <a:pPr lvl="2">
              <a:buNone/>
            </a:pPr>
            <a:r>
              <a:t>Third level</a:t>
            </a:r>
          </a:p>
          <a:p xmlns:a="http://schemas.openxmlformats.org/drawingml/2006/main">
            <a:pPr lvl="3">
              <a:buNone/>
            </a:pPr>
            <a:r>
              <a:t>Fourth level</a:t>
            </a:r>
          </a:p>
          <a:p xmlns:a="http://schemas.openxmlformats.org/drawingml/2006/main">
            <a:pPr lvl="4">
              <a:buNone/>
            </a:pPr>
            <a:r>
              <a:t>Fifth level</a:t>
            </a:r>
          </a:p>
        </p:txBody>
      </p:sp>
      <p:sp>
        <p:nvSpPr>
          <p:cNvPr id="2" name="Title Placeholder 1">
            <a:extLst xmlns:a="http://schemas.openxmlformats.org/drawingml/2006/main">
              <a:ext uri="{FF2B5EF4-FFF2-40B4-BE49-F238E27FC236}">
                <a16:creationId xmlns:a16="http://schemas.microsoft.com/office/drawing/2014/main" id="{EC59174D-4FF5-0FD8-FE78-F71A39E187AE}"/>
              </a:ext>
            </a:extLst>
          </p:cNvPr>
          <p:cNvSpPr>
            <a:spLocks xmlns:a="http://schemas.openxmlformats.org/drawingml/2006/main" noGrp="1"/>
          </p:cNvSpPr>
          <p:nvPr>
            <p:ph type="title" idx="0"/>
          </p:nvPr>
        </p:nvSpPr>
        <p:spPr>
          <a:xfrm xmlns:a="http://schemas.openxmlformats.org/drawingml/2006/main">
            <a:off x="393700" y="344008"/>
            <a:ext cx="11404600" cy="1047491"/>
          </a:xfrm>
          <a:prstGeom xmlns:a="http://schemas.openxmlformats.org/drawingml/2006/main" prst="rect">
            <a:avLst/>
          </a:prstGeom>
        </p:spPr>
        <p:txBody>
          <a:bodyPr xmlns:a="http://schemas.openxmlformats.org/drawingml/2006/main" vert="horz" lIns="0" tIns="0" rIns="0" bIns="0" anchor="t">
            <a:normAutofit/>
          </a:bodyPr>
          <a:lstStyle xmlns:a="http://schemas.openxmlformats.org/drawingml/2006/main"/>
          <a:p xmlns:a="http://schemas.openxmlformats.org/drawingml/2006/main">
            <a:r>
              <a:t>Click to edit Master title style</a:t>
            </a:r>
          </a:p>
        </p:txBody>
      </p:sp>
    </p:spTree>
  </p:cSld>
</p:sldLayout>
</file>

<file path=ppt/slideLayouts/slideLayout5.xml><?xml version="1.0" encoding="utf-8"?>
<p:sldLayout xmlns:p="http://schemas.openxmlformats.org/presentationml/2006/main" preserve="1" userDrawn="1">
  <p:cSld name="Four Content">
    <p:spTree>
      <p:nvGrpSpPr>
        <p:cNvPr id="1" name=""/>
        <p:cNvGrpSpPr/>
        <p:nvPr/>
      </p:nvGrpSpPr>
      <p:grpSpPr>
        <a:xfrm xmlns:a="http://schemas.openxmlformats.org/drawingml/2006/main"/>
      </p:grpSpPr>
      <p:sp>
        <p:nvSpPr>
          <p:cNvPr id="11" name="Text Placeholder 2">
            <a:extLst xmlns:a="http://schemas.openxmlformats.org/drawingml/2006/main">
              <a:ext uri="{FF2B5EF4-FFF2-40B4-BE49-F238E27FC236}">
                <a16:creationId xmlns:a16="http://schemas.microsoft.com/office/drawing/2014/main" id="{6F7D12C6-B3BC-2F80-A661-00CC228193B5}"/>
              </a:ext>
            </a:extLst>
          </p:cNvPr>
          <p:cNvSpPr>
            <a:spLocks xmlns:a="http://schemas.openxmlformats.org/drawingml/2006/main" noGrp="1"/>
          </p:cNvSpPr>
          <p:nvPr>
            <p:ph idx="1"/>
          </p:nvPr>
        </p:nvSpPr>
        <p:spPr>
          <a:xfrm xmlns:a="http://schemas.openxmlformats.org/drawingml/2006/main">
            <a:off x="393700" y="2213811"/>
            <a:ext cx="2595934" cy="3780589"/>
          </a:xfrm>
          <a:prstGeom xmlns:a="http://schemas.openxmlformats.org/drawingml/2006/main" prst="rect">
            <a:avLst/>
          </a:prstGeom>
        </p:spPr>
        <p:txBody>
          <a:bodyPr xmlns:a="http://schemas.openxmlformats.org/drawingml/2006/main" vert="horz" lIns="0" tIns="0" rIns="0" bIns="0">
            <a:normAutofit/>
          </a:bodyPr>
          <a:lstStyle xmlns:a="http://schemas.openxmlformats.org/drawingml/2006/main">
            <a:lvl1pPr>
              <a:buNone/>
              <a:defRPr sz="1600"/>
            </a:lvl1pPr>
            <a:lvl2pPr>
              <a:buNone/>
              <a:defRPr sz="1600"/>
            </a:lvl2pPr>
            <a:lvl3pPr>
              <a:buNone/>
              <a:defRPr sz="1600"/>
            </a:lvl3pPr>
            <a:lvl4pPr>
              <a:buNone/>
              <a:defRPr sz="1600"/>
            </a:lvl4pPr>
            <a:lvl5pPr>
              <a:buNone/>
              <a:defRPr sz="1600"/>
            </a:lvl5pPr>
          </a:lstStyle>
          <a:p xmlns:a="http://schemas.openxmlformats.org/drawingml/2006/main">
            <a:pPr lvl="0">
              <a:buNone/>
            </a:pPr>
            <a:r>
              <a:t>Click to edit Master</a:t>
            </a:r>
          </a:p>
        </p:txBody>
      </p:sp>
      <p:sp>
        <p:nvSpPr>
          <p:cNvPr id="12" name="Footer Placeholder 4">
            <a:extLst xmlns:a="http://schemas.openxmlformats.org/drawingml/2006/main">
              <a:ext uri="{FF2B5EF4-FFF2-40B4-BE49-F238E27FC236}">
                <a16:creationId xmlns:a16="http://schemas.microsoft.com/office/drawing/2014/main" id="{0682803B-B799-370F-B1B9-EB49CCB10A11}"/>
              </a:ext>
            </a:extLst>
          </p:cNvPr>
          <p:cNvSpPr>
            <a:spLocks xmlns:a="http://schemas.openxmlformats.org/drawingml/2006/main" noGrp="1"/>
          </p:cNvSpPr>
          <p:nvPr>
            <p:ph type="ftr" idx="3"/>
          </p:nvPr>
        </p:nvSpPr>
        <p:spPr>
          <a:xfrm xmlns:a="http://schemas.openxmlformats.org/drawingml/2006/main">
            <a:off x="393700" y="6279952"/>
            <a:ext cx="3568700" cy="241240"/>
          </a:xfrm>
          <a:prstGeom xmlns:a="http://schemas.openxmlformats.org/drawingml/2006/main" prst="rect">
            <a:avLst/>
          </a:prstGeom>
        </p:spPr>
        <p:txBody>
          <a:bodyPr xmlns:a="http://schemas.openxmlformats.org/drawingml/2006/main" vert="horz" lIns="0" tIns="0" rIns="0" bIns="0" anchor="b"/>
          <a:lstStyle xmlns:a="http://schemas.openxmlformats.org/drawingml/2006/main">
            <a:lvl1pPr algn="l">
              <a:buNone/>
              <a:defRPr sz="1000">
                <a:solidFill>
                  <a:schemeClr val="tx1"/>
                </a:solidFill>
              </a:defRPr>
            </a:lvl1pPr>
          </a:lstStyle>
          <a:p xmlns:a="http://schemas.openxmlformats.org/drawingml/2006/main">
            <a:endParaRPr sz="1000"/>
          </a:p>
        </p:txBody>
      </p:sp>
      <p:sp>
        <p:nvSpPr>
          <p:cNvPr id="13" name="Slide Number Placeholder 5">
            <a:extLst xmlns:a="http://schemas.openxmlformats.org/drawingml/2006/main">
              <a:ext uri="{FF2B5EF4-FFF2-40B4-BE49-F238E27FC236}">
                <a16:creationId xmlns:a16="http://schemas.microsoft.com/office/drawing/2014/main" id="{AFE26095-B1FD-5C7C-C8D6-78ABF739DCBA}"/>
              </a:ext>
            </a:extLst>
          </p:cNvPr>
          <p:cNvSpPr>
            <a:spLocks xmlns:a="http://schemas.openxmlformats.org/drawingml/2006/main" noGrp="1"/>
          </p:cNvSpPr>
          <p:nvPr>
            <p:ph type="sldNum" idx="4"/>
          </p:nvPr>
        </p:nvSpPr>
        <p:spPr>
          <a:xfrm xmlns:a="http://schemas.openxmlformats.org/drawingml/2006/main">
            <a:off x="11279332" y="6279294"/>
            <a:ext cx="518968" cy="241240"/>
          </a:xfrm>
          <a:prstGeom xmlns:a="http://schemas.openxmlformats.org/drawingml/2006/main" prst="rect">
            <a:avLst/>
          </a:prstGeom>
        </p:spPr>
        <p:txBody>
          <a:bodyPr xmlns:a="http://schemas.openxmlformats.org/drawingml/2006/main" vert="horz" lIns="0" tIns="0" rIns="0" bIns="0" anchor="b"/>
          <a:lstStyle xmlns:a="http://schemas.openxmlformats.org/drawingml/2006/main">
            <a:lvl1pPr algn="r">
              <a:buNone/>
              <a:defRPr sz="1000" kern="1200">
                <a:solidFill>
                  <a:schemeClr val="tx1"/>
                </a:solidFill>
                <a:latin typeface="+mn-lt"/>
                <a:ea typeface="+mn-lt"/>
                <a:cs typeface="+mn-lt"/>
              </a:defRPr>
            </a:lvl1pPr>
          </a:lstStyle>
          <a:p xmlns:a="http://schemas.openxmlformats.org/drawingml/2006/main">
            <a:fld id="{8574A810-7A8E-054F-9F6B-09E9C694ECF9}" type="slidenum">
              <a:t>‹#›</a:t>
            </a:fld>
            <a:endParaRPr sz="1000"/>
          </a:p>
        </p:txBody>
      </p:sp>
      <p:sp>
        <p:nvSpPr>
          <p:cNvPr id="2" name="Title Placeholder 1">
            <a:extLst xmlns:a="http://schemas.openxmlformats.org/drawingml/2006/main">
              <a:ext uri="{FF2B5EF4-FFF2-40B4-BE49-F238E27FC236}">
                <a16:creationId xmlns:a16="http://schemas.microsoft.com/office/drawing/2014/main" id="{EC59174D-4FF5-0FD8-FE78-F71A39E187AE}"/>
              </a:ext>
            </a:extLst>
          </p:cNvPr>
          <p:cNvSpPr>
            <a:spLocks xmlns:a="http://schemas.openxmlformats.org/drawingml/2006/main" noGrp="1"/>
          </p:cNvSpPr>
          <p:nvPr>
            <p:ph type="title" idx="0"/>
          </p:nvPr>
        </p:nvSpPr>
        <p:spPr>
          <a:xfrm xmlns:a="http://schemas.openxmlformats.org/drawingml/2006/main">
            <a:off x="393700" y="344008"/>
            <a:ext cx="11404600" cy="1047491"/>
          </a:xfrm>
          <a:prstGeom xmlns:a="http://schemas.openxmlformats.org/drawingml/2006/main" prst="rect">
            <a:avLst/>
          </a:prstGeom>
        </p:spPr>
        <p:txBody>
          <a:bodyPr xmlns:a="http://schemas.openxmlformats.org/drawingml/2006/main" vert="horz" lIns="0" tIns="0" rIns="0" bIns="0" anchor="t">
            <a:normAutofit/>
          </a:bodyPr>
          <a:lstStyle xmlns:a="http://schemas.openxmlformats.org/drawingml/2006/main"/>
          <a:p xmlns:a="http://schemas.openxmlformats.org/drawingml/2006/main">
            <a:r>
              <a:t>Click to edit Master title style</a:t>
            </a:r>
          </a:p>
        </p:txBody>
      </p:sp>
      <p:sp>
        <p:nvSpPr>
          <p:cNvPr id="8" name="Text Placeholder 7">
            <a:extLst xmlns:a="http://schemas.openxmlformats.org/drawingml/2006/main">
              <a:ext uri="{FF2B5EF4-FFF2-40B4-BE49-F238E27FC236}">
                <a16:creationId xmlns:a16="http://schemas.microsoft.com/office/drawing/2014/main" id="{4F70A9DA-D783-0627-3166-E13B68C2ADAC}"/>
              </a:ext>
            </a:extLst>
          </p:cNvPr>
          <p:cNvSpPr>
            <a:spLocks xmlns:a="http://schemas.openxmlformats.org/drawingml/2006/main" noGrp="1"/>
          </p:cNvSpPr>
          <p:nvPr>
            <p:ph type="body" idx="12"/>
          </p:nvPr>
        </p:nvSpPr>
        <p:spPr>
          <a:xfrm xmlns:a="http://schemas.openxmlformats.org/drawingml/2006/main">
            <a:off x="3334966" y="2213811"/>
            <a:ext cx="2595934" cy="3780589"/>
          </a:xfrm>
        </p:spPr>
        <p:txBody>
          <a:bodyPr xmlns:a="http://schemas.openxmlformats.org/drawingml/2006/main"/>
          <a:lstStyle xmlns:a="http://schemas.openxmlformats.org/drawingml/2006/main">
            <a:lvl1pPr>
              <a:buNone/>
              <a:defRPr sz="1800"/>
            </a:lvl1pPr>
            <a:lvl2pPr>
              <a:buNone/>
              <a:defRPr sz="1800"/>
            </a:lvl2pPr>
            <a:lvl3pPr>
              <a:buNone/>
              <a:defRPr sz="1800"/>
            </a:lvl3pPr>
            <a:lvl4pPr>
              <a:buNone/>
              <a:defRPr sz="1800"/>
            </a:lvl4pPr>
            <a:lvl5pPr>
              <a:buNone/>
              <a:defRPr sz="1800"/>
            </a:lvl5pPr>
          </a:lstStyle>
          <a:p xmlns:a="http://schemas.openxmlformats.org/drawingml/2006/main">
            <a:pPr lvl="0">
              <a:buNone/>
            </a:pPr>
            <a:r>
              <a:t>Click to edit Master</a:t>
            </a:r>
          </a:p>
        </p:txBody>
      </p:sp>
      <p:sp>
        <p:nvSpPr>
          <p:cNvPr id="9" name="Text Placeholder 2">
            <a:extLst xmlns:a="http://schemas.openxmlformats.org/drawingml/2006/main">
              <a:ext uri="{FF2B5EF4-FFF2-40B4-BE49-F238E27FC236}">
                <a16:creationId xmlns:a16="http://schemas.microsoft.com/office/drawing/2014/main" id="{75BF2647-8E8C-CAEE-896D-0E1567AF7E99}"/>
              </a:ext>
            </a:extLst>
          </p:cNvPr>
          <p:cNvSpPr>
            <a:spLocks xmlns:a="http://schemas.openxmlformats.org/drawingml/2006/main" noGrp="1"/>
          </p:cNvSpPr>
          <p:nvPr>
            <p:ph idx="13"/>
          </p:nvPr>
        </p:nvSpPr>
        <p:spPr>
          <a:xfrm xmlns:a="http://schemas.openxmlformats.org/drawingml/2006/main">
            <a:off x="6264413" y="2213811"/>
            <a:ext cx="2595934" cy="3780589"/>
          </a:xfrm>
          <a:prstGeom xmlns:a="http://schemas.openxmlformats.org/drawingml/2006/main" prst="rect">
            <a:avLst/>
          </a:prstGeom>
        </p:spPr>
        <p:txBody>
          <a:bodyPr xmlns:a="http://schemas.openxmlformats.org/drawingml/2006/main" vert="horz" lIns="0" tIns="0" rIns="0" bIns="0">
            <a:normAutofit/>
          </a:bodyPr>
          <a:lstStyle xmlns:a="http://schemas.openxmlformats.org/drawingml/2006/main">
            <a:lvl1pPr>
              <a:buNone/>
              <a:defRPr sz="1600"/>
            </a:lvl1pPr>
            <a:lvl2pPr>
              <a:buNone/>
              <a:defRPr sz="1600"/>
            </a:lvl2pPr>
            <a:lvl3pPr>
              <a:buNone/>
              <a:defRPr sz="1600"/>
            </a:lvl3pPr>
            <a:lvl4pPr>
              <a:buNone/>
              <a:defRPr sz="1600"/>
            </a:lvl4pPr>
            <a:lvl5pPr>
              <a:buNone/>
              <a:defRPr sz="1600"/>
            </a:lvl5pPr>
          </a:lstStyle>
          <a:p xmlns:a="http://schemas.openxmlformats.org/drawingml/2006/main">
            <a:pPr lvl="0">
              <a:buNone/>
            </a:pPr>
            <a:r>
              <a:t>Click to edit Master</a:t>
            </a:r>
          </a:p>
        </p:txBody>
      </p:sp>
      <p:sp>
        <p:nvSpPr>
          <p:cNvPr id="10" name="Text Placeholder 7">
            <a:extLst xmlns:a="http://schemas.openxmlformats.org/drawingml/2006/main">
              <a:ext uri="{FF2B5EF4-FFF2-40B4-BE49-F238E27FC236}">
                <a16:creationId xmlns:a16="http://schemas.microsoft.com/office/drawing/2014/main" id="{37C6F143-221A-9959-8FBA-B9B1DB6602D0}"/>
              </a:ext>
            </a:extLst>
          </p:cNvPr>
          <p:cNvSpPr>
            <a:spLocks xmlns:a="http://schemas.openxmlformats.org/drawingml/2006/main" noGrp="1"/>
          </p:cNvSpPr>
          <p:nvPr>
            <p:ph type="body" idx="14"/>
          </p:nvPr>
        </p:nvSpPr>
        <p:spPr>
          <a:xfrm xmlns:a="http://schemas.openxmlformats.org/drawingml/2006/main">
            <a:off x="9205679" y="2213811"/>
            <a:ext cx="2595934" cy="3780589"/>
          </a:xfrm>
        </p:spPr>
        <p:txBody>
          <a:bodyPr xmlns:a="http://schemas.openxmlformats.org/drawingml/2006/main"/>
          <a:lstStyle xmlns:a="http://schemas.openxmlformats.org/drawingml/2006/main">
            <a:lvl1pPr>
              <a:buNone/>
              <a:defRPr sz="1800"/>
            </a:lvl1pPr>
            <a:lvl2pPr>
              <a:buNone/>
              <a:defRPr sz="1800"/>
            </a:lvl2pPr>
            <a:lvl3pPr>
              <a:buNone/>
              <a:defRPr sz="1800"/>
            </a:lvl3pPr>
            <a:lvl4pPr>
              <a:buNone/>
              <a:defRPr sz="1800"/>
            </a:lvl4pPr>
            <a:lvl5pPr>
              <a:buNone/>
              <a:defRPr sz="1800"/>
            </a:lvl5pPr>
          </a:lstStyle>
          <a:p xmlns:a="http://schemas.openxmlformats.org/drawingml/2006/main">
            <a:pPr lvl="0">
              <a:buNone/>
            </a:pPr>
            <a:r>
              <a:t>Click to edit Master</a:t>
            </a:r>
          </a:p>
        </p:txBody>
      </p:sp>
    </p:spTree>
  </p:cSld>
</p:sldLayout>
</file>

<file path=ppt/slideLayouts/slideLayout6.xml><?xml version="1.0" encoding="utf-8"?>
<p:sldLayout xmlns:p="http://schemas.openxmlformats.org/presentationml/2006/main" preserve="1" userDrawn="1">
  <p:cSld name="Title Only">
    <p:spTree>
      <p:nvGrpSpPr>
        <p:cNvPr id="1" name=""/>
        <p:cNvGrpSpPr/>
        <p:nvPr/>
      </p:nvGrpSpPr>
      <p:grpSpPr>
        <a:xfrm xmlns:a="http://schemas.openxmlformats.org/drawingml/2006/main"/>
      </p:grpSpPr>
      <p:sp>
        <p:nvSpPr>
          <p:cNvPr id="8" name="Footer Placeholder 4">
            <a:extLst xmlns:a="http://schemas.openxmlformats.org/drawingml/2006/main">
              <a:ext uri="{FF2B5EF4-FFF2-40B4-BE49-F238E27FC236}">
                <a16:creationId xmlns:a16="http://schemas.microsoft.com/office/drawing/2014/main" id="{DB1182C5-F22B-2641-06DE-4EDACA3C1DDD}"/>
              </a:ext>
            </a:extLst>
          </p:cNvPr>
          <p:cNvSpPr>
            <a:spLocks xmlns:a="http://schemas.openxmlformats.org/drawingml/2006/main" noGrp="1"/>
          </p:cNvSpPr>
          <p:nvPr>
            <p:ph type="ftr" idx="3"/>
          </p:nvPr>
        </p:nvSpPr>
        <p:spPr>
          <a:xfrm xmlns:a="http://schemas.openxmlformats.org/drawingml/2006/main">
            <a:off x="393700" y="6279952"/>
            <a:ext cx="3568700" cy="241240"/>
          </a:xfrm>
          <a:prstGeom xmlns:a="http://schemas.openxmlformats.org/drawingml/2006/main" prst="rect">
            <a:avLst/>
          </a:prstGeom>
        </p:spPr>
        <p:txBody>
          <a:bodyPr xmlns:a="http://schemas.openxmlformats.org/drawingml/2006/main" vert="horz" lIns="0" tIns="0" rIns="0" bIns="0" anchor="b"/>
          <a:lstStyle xmlns:a="http://schemas.openxmlformats.org/drawingml/2006/main">
            <a:lvl1pPr algn="l">
              <a:buNone/>
              <a:defRPr sz="1000">
                <a:solidFill>
                  <a:schemeClr val="tx1"/>
                </a:solidFill>
              </a:defRPr>
            </a:lvl1pPr>
          </a:lstStyle>
          <a:p xmlns:a="http://schemas.openxmlformats.org/drawingml/2006/main">
            <a:endParaRPr sz="1000"/>
          </a:p>
        </p:txBody>
      </p:sp>
      <p:sp>
        <p:nvSpPr>
          <p:cNvPr id="9" name="Slide Number Placeholder 5">
            <a:extLst xmlns:a="http://schemas.openxmlformats.org/drawingml/2006/main">
              <a:ext uri="{FF2B5EF4-FFF2-40B4-BE49-F238E27FC236}">
                <a16:creationId xmlns:a16="http://schemas.microsoft.com/office/drawing/2014/main" id="{F97A4AD5-204B-38FD-4F33-270C2F9F5CC6}"/>
              </a:ext>
            </a:extLst>
          </p:cNvPr>
          <p:cNvSpPr>
            <a:spLocks xmlns:a="http://schemas.openxmlformats.org/drawingml/2006/main" noGrp="1"/>
          </p:cNvSpPr>
          <p:nvPr>
            <p:ph type="sldNum" idx="4"/>
          </p:nvPr>
        </p:nvSpPr>
        <p:spPr>
          <a:xfrm xmlns:a="http://schemas.openxmlformats.org/drawingml/2006/main">
            <a:off x="11279332" y="6279294"/>
            <a:ext cx="518968" cy="241240"/>
          </a:xfrm>
          <a:prstGeom xmlns:a="http://schemas.openxmlformats.org/drawingml/2006/main" prst="rect">
            <a:avLst/>
          </a:prstGeom>
        </p:spPr>
        <p:txBody>
          <a:bodyPr xmlns:a="http://schemas.openxmlformats.org/drawingml/2006/main" vert="horz" lIns="0" tIns="0" rIns="0" bIns="0" anchor="b"/>
          <a:lstStyle xmlns:a="http://schemas.openxmlformats.org/drawingml/2006/main">
            <a:lvl1pPr algn="r">
              <a:buNone/>
              <a:defRPr sz="1000" kern="1200">
                <a:solidFill>
                  <a:schemeClr val="tx1"/>
                </a:solidFill>
                <a:latin typeface="+mn-lt"/>
                <a:ea typeface="+mn-lt"/>
                <a:cs typeface="+mn-lt"/>
              </a:defRPr>
            </a:lvl1pPr>
          </a:lstStyle>
          <a:p xmlns:a="http://schemas.openxmlformats.org/drawingml/2006/main">
            <a:fld id="{8574A810-7A8E-054F-9F6B-09E9C694ECF9}" type="slidenum">
              <a:t>‹#›</a:t>
            </a:fld>
            <a:endParaRPr sz="1000"/>
          </a:p>
        </p:txBody>
      </p:sp>
      <p:sp>
        <p:nvSpPr>
          <p:cNvPr id="2" name="Title Placeholder 1">
            <a:extLst xmlns:a="http://schemas.openxmlformats.org/drawingml/2006/main">
              <a:ext uri="{FF2B5EF4-FFF2-40B4-BE49-F238E27FC236}">
                <a16:creationId xmlns:a16="http://schemas.microsoft.com/office/drawing/2014/main" id="{75CF9983-3FD7-FAE4-9F0B-B2CE806D891D}"/>
              </a:ext>
            </a:extLst>
          </p:cNvPr>
          <p:cNvSpPr>
            <a:spLocks xmlns:a="http://schemas.openxmlformats.org/drawingml/2006/main" noGrp="1"/>
          </p:cNvSpPr>
          <p:nvPr>
            <p:ph type="title" idx="0"/>
          </p:nvPr>
        </p:nvSpPr>
        <p:spPr>
          <a:xfrm xmlns:a="http://schemas.openxmlformats.org/drawingml/2006/main">
            <a:off x="393700" y="344008"/>
            <a:ext cx="11404600" cy="1047491"/>
          </a:xfrm>
          <a:prstGeom xmlns:a="http://schemas.openxmlformats.org/drawingml/2006/main" prst="rect">
            <a:avLst/>
          </a:prstGeom>
        </p:spPr>
        <p:txBody>
          <a:bodyPr xmlns:a="http://schemas.openxmlformats.org/drawingml/2006/main" vert="horz" lIns="0" tIns="0" rIns="0" bIns="0" anchor="t">
            <a:normAutofit/>
          </a:bodyPr>
          <a:lstStyle xmlns:a="http://schemas.openxmlformats.org/drawingml/2006/main"/>
          <a:p xmlns:a="http://schemas.openxmlformats.org/drawingml/2006/main">
            <a:r>
              <a:t>Click to edit Master title style</a:t>
            </a:r>
          </a:p>
        </p:txBody>
      </p:sp>
    </p:spTree>
  </p:cSld>
</p:sldLayout>
</file>

<file path=ppt/slideLayouts/slideLayout7.xml><?xml version="1.0" encoding="utf-8"?>
<p:sldLayout xmlns:p="http://schemas.openxmlformats.org/presentationml/2006/main" preserve="1" userDrawn="1">
  <p:cSld name="Footer Only">
    <p:spTree>
      <p:nvGrpSpPr>
        <p:cNvPr id="1" name=""/>
        <p:cNvGrpSpPr/>
        <p:nvPr/>
      </p:nvGrpSpPr>
      <p:grpSpPr>
        <a:xfrm xmlns:a="http://schemas.openxmlformats.org/drawingml/2006/main"/>
      </p:grpSpPr>
      <p:sp>
        <p:nvSpPr>
          <p:cNvPr id="7" name="Footer Placeholder 4">
            <a:extLst xmlns:a="http://schemas.openxmlformats.org/drawingml/2006/main">
              <a:ext uri="{FF2B5EF4-FFF2-40B4-BE49-F238E27FC236}">
                <a16:creationId xmlns:a16="http://schemas.microsoft.com/office/drawing/2014/main" id="{1012CBCC-C555-8C11-443D-86D6F7A45CF8}"/>
              </a:ext>
            </a:extLst>
          </p:cNvPr>
          <p:cNvSpPr>
            <a:spLocks xmlns:a="http://schemas.openxmlformats.org/drawingml/2006/main" noGrp="1"/>
          </p:cNvSpPr>
          <p:nvPr>
            <p:ph type="ftr" idx="3"/>
          </p:nvPr>
        </p:nvSpPr>
        <p:spPr>
          <a:xfrm xmlns:a="http://schemas.openxmlformats.org/drawingml/2006/main">
            <a:off x="393700" y="6279952"/>
            <a:ext cx="3568700" cy="241240"/>
          </a:xfrm>
          <a:prstGeom xmlns:a="http://schemas.openxmlformats.org/drawingml/2006/main" prst="rect">
            <a:avLst/>
          </a:prstGeom>
        </p:spPr>
        <p:txBody>
          <a:bodyPr xmlns:a="http://schemas.openxmlformats.org/drawingml/2006/main" vert="horz" lIns="0" tIns="0" rIns="0" bIns="0" anchor="b"/>
          <a:lstStyle xmlns:a="http://schemas.openxmlformats.org/drawingml/2006/main">
            <a:lvl1pPr algn="l">
              <a:buNone/>
              <a:defRPr sz="1000">
                <a:solidFill>
                  <a:schemeClr val="tx1"/>
                </a:solidFill>
              </a:defRPr>
            </a:lvl1pPr>
          </a:lstStyle>
          <a:p xmlns:a="http://schemas.openxmlformats.org/drawingml/2006/main">
            <a:endParaRPr sz="1000"/>
          </a:p>
        </p:txBody>
      </p:sp>
      <p:sp>
        <p:nvSpPr>
          <p:cNvPr id="8" name="Slide Number Placeholder 5">
            <a:extLst xmlns:a="http://schemas.openxmlformats.org/drawingml/2006/main">
              <a:ext uri="{FF2B5EF4-FFF2-40B4-BE49-F238E27FC236}">
                <a16:creationId xmlns:a16="http://schemas.microsoft.com/office/drawing/2014/main" id="{B69B260B-B882-BF7F-1BB1-28B9578A25A2}"/>
              </a:ext>
            </a:extLst>
          </p:cNvPr>
          <p:cNvSpPr>
            <a:spLocks xmlns:a="http://schemas.openxmlformats.org/drawingml/2006/main" noGrp="1"/>
          </p:cNvSpPr>
          <p:nvPr>
            <p:ph type="sldNum" idx="4"/>
          </p:nvPr>
        </p:nvSpPr>
        <p:spPr>
          <a:xfrm xmlns:a="http://schemas.openxmlformats.org/drawingml/2006/main">
            <a:off x="11279332" y="6279294"/>
            <a:ext cx="518968" cy="241240"/>
          </a:xfrm>
          <a:prstGeom xmlns:a="http://schemas.openxmlformats.org/drawingml/2006/main" prst="rect">
            <a:avLst/>
          </a:prstGeom>
        </p:spPr>
        <p:txBody>
          <a:bodyPr xmlns:a="http://schemas.openxmlformats.org/drawingml/2006/main" vert="horz" lIns="0" tIns="0" rIns="0" bIns="0" anchor="b"/>
          <a:lstStyle xmlns:a="http://schemas.openxmlformats.org/drawingml/2006/main">
            <a:lvl1pPr algn="r">
              <a:buNone/>
              <a:defRPr sz="1000" kern="1200">
                <a:solidFill>
                  <a:schemeClr val="tx1"/>
                </a:solidFill>
                <a:latin typeface="+mn-lt"/>
                <a:ea typeface="+mn-lt"/>
                <a:cs typeface="+mn-lt"/>
              </a:defRPr>
            </a:lvl1pPr>
          </a:lstStyle>
          <a:p xmlns:a="http://schemas.openxmlformats.org/drawingml/2006/main">
            <a:fld id="{8574A810-7A8E-054F-9F6B-09E9C694ECF9}" type="slidenum">
              <a:t>‹#›</a:t>
            </a:fld>
            <a:endParaRPr sz="1000"/>
          </a:p>
        </p:txBody>
      </p:sp>
    </p:spTree>
  </p:cSld>
</p:sldLayout>
</file>

<file path=ppt/slideLayouts/slideLayout8.xml><?xml version="1.0" encoding="utf-8"?>
<p:sldLayout xmlns:p="http://schemas.openxmlformats.org/presentationml/2006/main" preserve="1" userDrawn="1">
  <p:cSld name="Blank">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2a98bb87155e47c0" /><Relationship Type="http://schemas.openxmlformats.org/officeDocument/2006/relationships/slideLayout" Target="/ppt/slideLayouts/slideLayout1.xml" Id="R68d8640fc0bf4718" /><Relationship Type="http://schemas.openxmlformats.org/officeDocument/2006/relationships/slideLayout" Target="/ppt/slideLayouts/slideLayout2.xml" Id="R9ff3bff97c074c3b" /><Relationship Type="http://schemas.openxmlformats.org/officeDocument/2006/relationships/slideLayout" Target="/ppt/slideLayouts/slideLayout3.xml" Id="Rd0a9a8efed914327" /><Relationship Type="http://schemas.openxmlformats.org/officeDocument/2006/relationships/slideLayout" Target="/ppt/slideLayouts/slideLayout4.xml" Id="Rbe51dc8d30b046c0" /><Relationship Type="http://schemas.openxmlformats.org/officeDocument/2006/relationships/slideLayout" Target="/ppt/slideLayouts/slideLayout5.xml" Id="R23401447fdcb4f5f" /><Relationship Type="http://schemas.openxmlformats.org/officeDocument/2006/relationships/slideLayout" Target="/ppt/slideLayouts/slideLayout6.xml" Id="Rb4c27b008e094e24" /><Relationship Type="http://schemas.openxmlformats.org/officeDocument/2006/relationships/slideLayout" Target="/ppt/slideLayouts/slideLayout7.xml" Id="R32597ce987994ce8" /><Relationship Type="http://schemas.openxmlformats.org/officeDocument/2006/relationships/slideLayout" Target="/ppt/slideLayouts/slideLayout8.xml" Id="Rcc6f29ee4d004615" /></Relationships>
</file>

<file path=ppt/slideMasters/slideMaster1.xml><?xml version="1.0" encoding="utf-8"?>
<p:sld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Title Placeholder 1">
            <a:extLst xmlns:a="http://schemas.openxmlformats.org/drawingml/2006/main">
              <a:ext uri="{FF2B5EF4-FFF2-40B4-BE49-F238E27FC236}">
                <a16:creationId xmlns:a16="http://schemas.microsoft.com/office/drawing/2014/main" id="{BB87ED2E-D8FF-5C8C-ED50-59BA3091C3E1}"/>
              </a:ext>
            </a:extLst>
          </p:cNvPr>
          <p:cNvSpPr>
            <a:spLocks xmlns:a="http://schemas.openxmlformats.org/drawingml/2006/main" noGrp="1"/>
          </p:cNvSpPr>
          <p:nvPr>
            <p:ph type="title" idx="0"/>
          </p:nvPr>
        </p:nvSpPr>
        <p:spPr>
          <a:xfrm xmlns:a="http://schemas.openxmlformats.org/drawingml/2006/main">
            <a:off x="393700" y="344008"/>
            <a:ext cx="11404600" cy="1047491"/>
          </a:xfrm>
          <a:prstGeom xmlns:a="http://schemas.openxmlformats.org/drawingml/2006/main" prst="rect">
            <a:avLst/>
          </a:prstGeom>
        </p:spPr>
        <p:txBody>
          <a:bodyPr xmlns:a="http://schemas.openxmlformats.org/drawingml/2006/main" vert="horz" lIns="0" tIns="0" rIns="0" bIns="0" anchor="t">
            <a:normAutofit/>
          </a:bodyPr>
          <a:lstStyle xmlns:a="http://schemas.openxmlformats.org/drawingml/2006/main"/>
          <a:p xmlns:a="http://schemas.openxmlformats.org/drawingml/2006/main">
            <a:r>
              <a:t>Click to edit Master title style</a:t>
            </a:r>
          </a:p>
        </p:txBody>
      </p:sp>
      <p:sp>
        <p:nvSpPr>
          <p:cNvPr id="3" name="Text Placeholder 2">
            <a:extLst xmlns:a="http://schemas.openxmlformats.org/drawingml/2006/main">
              <a:ext uri="{FF2B5EF4-FFF2-40B4-BE49-F238E27FC236}">
                <a16:creationId xmlns:a16="http://schemas.microsoft.com/office/drawing/2014/main" id="{05B0E1CB-6DCA-2E9F-2B74-4309B4084C09}"/>
              </a:ext>
            </a:extLst>
          </p:cNvPr>
          <p:cNvSpPr>
            <a:spLocks xmlns:a="http://schemas.openxmlformats.org/drawingml/2006/main" noGrp="1"/>
          </p:cNvSpPr>
          <p:nvPr>
            <p:ph type="body" idx="1"/>
          </p:nvPr>
        </p:nvSpPr>
        <p:spPr>
          <a:xfrm xmlns:a="http://schemas.openxmlformats.org/drawingml/2006/main">
            <a:off x="393700" y="2032000"/>
            <a:ext cx="11404600" cy="3962400"/>
          </a:xfrm>
          <a:prstGeom xmlns:a="http://schemas.openxmlformats.org/drawingml/2006/main" prst="rect">
            <a:avLst/>
          </a:prstGeom>
        </p:spPr>
        <p:txBody>
          <a:bodyPr xmlns:a="http://schemas.openxmlformats.org/drawingml/2006/main" vert="horz" lIns="0" tIns="0" rIns="0" bIns="0">
            <a:normAutofit/>
          </a:bodyPr>
          <a:lstStyle xmlns:a="http://schemas.openxmlformats.org/drawingml/2006/main"/>
          <a:p xmlns:a="http://schemas.openxmlformats.org/drawingml/2006/main">
            <a:pPr lvl="0">
              <a:buNone/>
            </a:pPr>
            <a:r>
              <a:t>Click to edit Master text styles</a:t>
            </a:r>
          </a:p>
          <a:p xmlns:a="http://schemas.openxmlformats.org/drawingml/2006/main">
            <a:pPr lvl="1">
              <a:buNone/>
            </a:pPr>
            <a:r>
              <a:t>Second level</a:t>
            </a:r>
          </a:p>
          <a:p xmlns:a="http://schemas.openxmlformats.org/drawingml/2006/main">
            <a:pPr lvl="2">
              <a:buNone/>
            </a:pPr>
            <a:r>
              <a:t>Third level</a:t>
            </a:r>
          </a:p>
          <a:p xmlns:a="http://schemas.openxmlformats.org/drawingml/2006/main">
            <a:pPr lvl="3">
              <a:buNone/>
            </a:pPr>
            <a:r>
              <a:t>Fourth level</a:t>
            </a:r>
          </a:p>
          <a:p xmlns:a="http://schemas.openxmlformats.org/drawingml/2006/main">
            <a:pPr lvl="4">
              <a:buNone/>
            </a:pPr>
            <a:r>
              <a:t>Fifth level</a:t>
            </a:r>
          </a:p>
        </p:txBody>
      </p:sp>
      <p:sp>
        <p:nvSpPr>
          <p:cNvPr id="5" name="Footer Placeholder 4">
            <a:extLst xmlns:a="http://schemas.openxmlformats.org/drawingml/2006/main">
              <a:ext uri="{FF2B5EF4-FFF2-40B4-BE49-F238E27FC236}">
                <a16:creationId xmlns:a16="http://schemas.microsoft.com/office/drawing/2014/main" id="{3C75650C-2983-5B02-8421-FF1818435433}"/>
              </a:ext>
            </a:extLst>
          </p:cNvPr>
          <p:cNvSpPr>
            <a:spLocks xmlns:a="http://schemas.openxmlformats.org/drawingml/2006/main" noGrp="1"/>
          </p:cNvSpPr>
          <p:nvPr>
            <p:ph type="ftr" idx="3"/>
          </p:nvPr>
        </p:nvSpPr>
        <p:spPr>
          <a:xfrm xmlns:a="http://schemas.openxmlformats.org/drawingml/2006/main">
            <a:off x="393700" y="6279952"/>
            <a:ext cx="3568700" cy="241240"/>
          </a:xfrm>
          <a:prstGeom xmlns:a="http://schemas.openxmlformats.org/drawingml/2006/main" prst="rect">
            <a:avLst/>
          </a:prstGeom>
        </p:spPr>
        <p:txBody>
          <a:bodyPr xmlns:a="http://schemas.openxmlformats.org/drawingml/2006/main" vert="horz" lIns="0" tIns="0" rIns="0" bIns="0" anchor="b"/>
          <a:lstStyle xmlns:a="http://schemas.openxmlformats.org/drawingml/2006/main">
            <a:lvl1pPr algn="l">
              <a:buNone/>
              <a:defRPr sz="1000">
                <a:solidFill>
                  <a:schemeClr val="tx1"/>
                </a:solidFill>
              </a:defRPr>
            </a:lvl1pPr>
          </a:lstStyle>
          <a:p xmlns:a="http://schemas.openxmlformats.org/drawingml/2006/main">
            <a:endParaRPr sz="1000"/>
          </a:p>
        </p:txBody>
      </p:sp>
      <p:sp>
        <p:nvSpPr>
          <p:cNvPr id="6" name="Slide Number Placeholder 5">
            <a:extLst xmlns:a="http://schemas.openxmlformats.org/drawingml/2006/main">
              <a:ext uri="{FF2B5EF4-FFF2-40B4-BE49-F238E27FC236}">
                <a16:creationId xmlns:a16="http://schemas.microsoft.com/office/drawing/2014/main" id="{D872C88C-1AB3-96BA-C9E5-3435A4BD59BB}"/>
              </a:ext>
            </a:extLst>
          </p:cNvPr>
          <p:cNvSpPr>
            <a:spLocks xmlns:a="http://schemas.openxmlformats.org/drawingml/2006/main" noGrp="1"/>
          </p:cNvSpPr>
          <p:nvPr>
            <p:ph type="sldNum" idx="4"/>
          </p:nvPr>
        </p:nvSpPr>
        <p:spPr>
          <a:xfrm xmlns:a="http://schemas.openxmlformats.org/drawingml/2006/main">
            <a:off x="11279332" y="6279294"/>
            <a:ext cx="518968" cy="241240"/>
          </a:xfrm>
          <a:prstGeom xmlns:a="http://schemas.openxmlformats.org/drawingml/2006/main" prst="rect">
            <a:avLst/>
          </a:prstGeom>
        </p:spPr>
        <p:txBody>
          <a:bodyPr xmlns:a="http://schemas.openxmlformats.org/drawingml/2006/main" vert="horz" lIns="0" tIns="0" rIns="0" bIns="0" anchor="b"/>
          <a:lstStyle xmlns:a="http://schemas.openxmlformats.org/drawingml/2006/main">
            <a:lvl1pPr algn="r">
              <a:buNone/>
              <a:defRPr sz="1000" kern="1200">
                <a:solidFill>
                  <a:schemeClr val="tx1"/>
                </a:solidFill>
                <a:latin typeface="+mn-lt"/>
                <a:ea typeface="+mn-lt"/>
                <a:cs typeface="+mn-lt"/>
              </a:defRPr>
            </a:lvl1pPr>
          </a:lstStyle>
          <a:p xmlns:a="http://schemas.openxmlformats.org/drawingml/2006/main">
            <a:fld id="{8574A810-7A8E-054F-9F6B-09E9C694ECF9}" type="slidenum">
              <a:t>‹#›</a:t>
            </a:fld>
            <a:endParaRPr sz="1000"/>
          </a:p>
        </p:txBody>
      </p:sp>
    </p:spTree>
  </p:cSld>
  <p:clrMap bg1="dk1" tx1="lt1" bg2="dk2" tx2="lt2" accent1="accent1" accent2="accent2" accent3="accent3" accent4="accent4" accent5="accent5" accent6="accent6" hlink="hlink" folHlink="folHlink"/>
  <p:sldLayoutIdLst>
    <p:sldLayoutId xmlns:r="http://schemas.openxmlformats.org/officeDocument/2006/relationships" id="2147483649" r:id="R68d8640fc0bf4718"/>
    <p:sldLayoutId xmlns:r="http://schemas.openxmlformats.org/officeDocument/2006/relationships" id="2147483650" r:id="R9ff3bff97c074c3b"/>
    <p:sldLayoutId xmlns:r="http://schemas.openxmlformats.org/officeDocument/2006/relationships" id="2147483651" r:id="Rd0a9a8efed914327"/>
    <p:sldLayoutId xmlns:r="http://schemas.openxmlformats.org/officeDocument/2006/relationships" id="2147483652" r:id="Rbe51dc8d30b046c0"/>
    <p:sldLayoutId xmlns:r="http://schemas.openxmlformats.org/officeDocument/2006/relationships" id="2147483653" r:id="R23401447fdcb4f5f"/>
    <p:sldLayoutId xmlns:r="http://schemas.openxmlformats.org/officeDocument/2006/relationships" id="2147483654" r:id="Rb4c27b008e094e24"/>
    <p:sldLayoutId xmlns:r="http://schemas.openxmlformats.org/officeDocument/2006/relationships" id="2147483655" r:id="R32597ce987994ce8"/>
    <p:sldLayoutId xmlns:r="http://schemas.openxmlformats.org/officeDocument/2006/relationships" id="2147483656" r:id="Rcc6f29ee4d004615"/>
  </p:sldLayoutIdLst>
  <p:hf hdr="0" dt="0"/>
  <p:txStyles>
    <p:titleStyle>
      <a:lvl1pPr xmlns:a="http://schemas.openxmlformats.org/drawingml/2006/main" algn="l" defTabSz="914400">
        <a:lnSpc>
          <a:spcPct val="90000"/>
        </a:lnSpc>
        <a:spcBef>
          <a:spcPct val="0"/>
        </a:spcBef>
        <a:buNone/>
        <a:defRPr sz="2900" kern="1200">
          <a:solidFill>
            <a:schemeClr val="tx1"/>
          </a:solidFill>
          <a:latin typeface="+mj-lt"/>
          <a:ea typeface="+mj-lt"/>
          <a:cs typeface="+mj-lt"/>
        </a:defRPr>
      </a:lvl1pPr>
    </p:titleStyle>
    <p:bodyStyle>
      <a:lvl1pPr xmlns:a="http://schemas.openxmlformats.org/drawingml/2006/main" marL="228600" indent="-228600" algn="l" defTabSz="914400">
        <a:lnSpc>
          <a:spcPct val="90000"/>
        </a:lnSpc>
        <a:spcBef>
          <a:spcPts val="1000"/>
        </a:spcBef>
        <a:buFont typeface="Arial"/>
        <a:buChar char="•"/>
        <a:defRPr sz="2400" kern="1200">
          <a:solidFill>
            <a:schemeClr val="tx1"/>
          </a:solidFill>
          <a:latin typeface="+mn-lt"/>
          <a:ea typeface="+mn-lt"/>
          <a:cs typeface="+mn-lt"/>
        </a:defRPr>
      </a:lvl1pPr>
      <a:lvl2pPr xmlns:a="http://schemas.openxmlformats.org/drawingml/2006/main" marL="685800" indent="-228600" algn="l" defTabSz="914400">
        <a:lnSpc>
          <a:spcPct val="90000"/>
        </a:lnSpc>
        <a:spcBef>
          <a:spcPts val="500"/>
        </a:spcBef>
        <a:buFont typeface="Arial"/>
        <a:buChar char="•"/>
        <a:defRPr sz="2000" kern="1200">
          <a:solidFill>
            <a:schemeClr val="tx1"/>
          </a:solidFill>
          <a:latin typeface="+mn-lt"/>
          <a:ea typeface="+mn-lt"/>
          <a:cs typeface="+mn-lt"/>
        </a:defRPr>
      </a:lvl2pPr>
      <a:lvl3pPr xmlns:a="http://schemas.openxmlformats.org/drawingml/2006/main" marL="1143000" indent="-228600" algn="l" defTabSz="914400">
        <a:lnSpc>
          <a:spcPct val="90000"/>
        </a:lnSpc>
        <a:spcBef>
          <a:spcPts val="500"/>
        </a:spcBef>
        <a:buFont typeface="Arial"/>
        <a:buChar char="•"/>
        <a:defRPr sz="1800" kern="1200">
          <a:solidFill>
            <a:schemeClr val="tx1"/>
          </a:solidFill>
          <a:latin typeface="+mn-lt"/>
          <a:ea typeface="+mn-lt"/>
          <a:cs typeface="+mn-lt"/>
        </a:defRPr>
      </a:lvl3pPr>
      <a:lvl4pPr xmlns:a="http://schemas.openxmlformats.org/drawingml/2006/main" marL="1600200" indent="-228600" algn="l" defTabSz="914400">
        <a:lnSpc>
          <a:spcPct val="90000"/>
        </a:lnSpc>
        <a:spcBef>
          <a:spcPts val="500"/>
        </a:spcBef>
        <a:buFont typeface="Arial"/>
        <a:buChar char="•"/>
        <a:defRPr sz="1800" kern="1200">
          <a:solidFill>
            <a:schemeClr val="tx1"/>
          </a:solidFill>
          <a:latin typeface="+mn-lt"/>
          <a:ea typeface="+mn-lt"/>
          <a:cs typeface="+mn-lt"/>
        </a:defRPr>
      </a:lvl4pPr>
      <a:lvl5pPr xmlns:a="http://schemas.openxmlformats.org/drawingml/2006/main" marL="2057400" indent="-228600" algn="l" defTabSz="914400">
        <a:lnSpc>
          <a:spcPct val="90000"/>
        </a:lnSpc>
        <a:spcBef>
          <a:spcPts val="500"/>
        </a:spcBef>
        <a:buFont typeface="Arial"/>
        <a:buChar char="•"/>
        <a:defRPr sz="1800" kern="1200">
          <a:solidFill>
            <a:schemeClr val="tx1"/>
          </a:solidFill>
          <a:latin typeface="+mn-lt"/>
          <a:ea typeface="+mn-lt"/>
          <a:cs typeface="+mn-lt"/>
        </a:defRPr>
      </a:lvl5pPr>
      <a:lvl6pPr xmlns:a="http://schemas.openxmlformats.org/drawingml/2006/main" marL="2514600" indent="-228600" algn="l" defTabSz="914400">
        <a:lnSpc>
          <a:spcPct val="90000"/>
        </a:lnSpc>
        <a:spcBef>
          <a:spcPts val="500"/>
        </a:spcBef>
        <a:buFont typeface="Arial"/>
        <a:buChar char="•"/>
        <a:defRPr sz="1800" kern="1200">
          <a:solidFill>
            <a:schemeClr val="tx1"/>
          </a:solidFill>
          <a:latin typeface="+mn-lt"/>
          <a:ea typeface="+mn-lt"/>
          <a:cs typeface="+mn-lt"/>
        </a:defRPr>
      </a:lvl6pPr>
      <a:lvl7pPr xmlns:a="http://schemas.openxmlformats.org/drawingml/2006/main" marL="2971800" indent="-228600" algn="l" defTabSz="914400">
        <a:lnSpc>
          <a:spcPct val="90000"/>
        </a:lnSpc>
        <a:spcBef>
          <a:spcPts val="500"/>
        </a:spcBef>
        <a:buFont typeface="Arial"/>
        <a:buChar char="•"/>
        <a:defRPr sz="1800" kern="1200">
          <a:solidFill>
            <a:schemeClr val="tx1"/>
          </a:solidFill>
          <a:latin typeface="+mn-lt"/>
          <a:ea typeface="+mn-lt"/>
          <a:cs typeface="+mn-lt"/>
        </a:defRPr>
      </a:lvl7pPr>
      <a:lvl8pPr xmlns:a="http://schemas.openxmlformats.org/drawingml/2006/main" marL="3429000" indent="-228600" algn="l" defTabSz="914400">
        <a:lnSpc>
          <a:spcPct val="90000"/>
        </a:lnSpc>
        <a:spcBef>
          <a:spcPts val="500"/>
        </a:spcBef>
        <a:buFont typeface="Arial"/>
        <a:buChar char="•"/>
        <a:defRPr sz="1800" kern="1200">
          <a:solidFill>
            <a:schemeClr val="tx1"/>
          </a:solidFill>
          <a:latin typeface="+mn-lt"/>
          <a:ea typeface="+mn-lt"/>
          <a:cs typeface="+mn-lt"/>
        </a:defRPr>
      </a:lvl8pPr>
      <a:lvl9pPr xmlns:a="http://schemas.openxmlformats.org/drawingml/2006/main" marL="3886200" indent="-228600" algn="l" defTabSz="914400">
        <a:lnSpc>
          <a:spcPct val="90000"/>
        </a:lnSpc>
        <a:spcBef>
          <a:spcPts val="500"/>
        </a:spcBef>
        <a:buFont typeface="Arial"/>
        <a:buChar char="•"/>
        <a:defRPr sz="1800" kern="1200">
          <a:solidFill>
            <a:schemeClr val="tx1"/>
          </a:solidFill>
          <a:latin typeface="+mn-lt"/>
          <a:ea typeface="+mn-lt"/>
          <a:cs typeface="+mn-lt"/>
        </a:defRPr>
      </a:lvl9pPr>
    </p:bodyStyle>
    <p:otherStyle>
      <a:lvl1pPr xmlns:a="http://schemas.openxmlformats.org/drawingml/2006/main" marL="0" algn="l" defTabSz="914400">
        <a:buNone/>
        <a:defRPr sz="1800" kern="1200">
          <a:solidFill>
            <a:schemeClr val="tx1"/>
          </a:solidFill>
          <a:latin typeface="+mn-lt"/>
          <a:ea typeface="+mn-lt"/>
          <a:cs typeface="+mn-lt"/>
        </a:defRPr>
      </a:lvl1pPr>
      <a:lvl2pPr xmlns:a="http://schemas.openxmlformats.org/drawingml/2006/main" marL="457200" algn="l" defTabSz="914400">
        <a:buNone/>
        <a:defRPr sz="1800" kern="1200">
          <a:solidFill>
            <a:schemeClr val="tx1"/>
          </a:solidFill>
          <a:latin typeface="+mn-lt"/>
          <a:ea typeface="+mn-lt"/>
          <a:cs typeface="+mn-lt"/>
        </a:defRPr>
      </a:lvl2pPr>
      <a:lvl3pPr xmlns:a="http://schemas.openxmlformats.org/drawingml/2006/main" marL="914400" algn="l" defTabSz="914400">
        <a:buNone/>
        <a:defRPr sz="1800" kern="1200">
          <a:solidFill>
            <a:schemeClr val="tx1"/>
          </a:solidFill>
          <a:latin typeface="+mn-lt"/>
          <a:ea typeface="+mn-lt"/>
          <a:cs typeface="+mn-lt"/>
        </a:defRPr>
      </a:lvl3pPr>
      <a:lvl4pPr xmlns:a="http://schemas.openxmlformats.org/drawingml/2006/main" marL="1371600" algn="l" defTabSz="914400">
        <a:buNone/>
        <a:defRPr sz="1800" kern="1200">
          <a:solidFill>
            <a:schemeClr val="tx1"/>
          </a:solidFill>
          <a:latin typeface="+mn-lt"/>
          <a:ea typeface="+mn-lt"/>
          <a:cs typeface="+mn-lt"/>
        </a:defRPr>
      </a:lvl4pPr>
      <a:lvl5pPr xmlns:a="http://schemas.openxmlformats.org/drawingml/2006/main" marL="1828800" algn="l" defTabSz="914400">
        <a:buNone/>
        <a:defRPr sz="1800" kern="1200">
          <a:solidFill>
            <a:schemeClr val="tx1"/>
          </a:solidFill>
          <a:latin typeface="+mn-lt"/>
          <a:ea typeface="+mn-lt"/>
          <a:cs typeface="+mn-lt"/>
        </a:defRPr>
      </a:lvl5pPr>
      <a:lvl6pPr xmlns:a="http://schemas.openxmlformats.org/drawingml/2006/main" marL="2286000" algn="l" defTabSz="914400">
        <a:buNone/>
        <a:defRPr sz="1800" kern="1200">
          <a:solidFill>
            <a:schemeClr val="tx1"/>
          </a:solidFill>
          <a:latin typeface="+mn-lt"/>
          <a:ea typeface="+mn-lt"/>
          <a:cs typeface="+mn-lt"/>
        </a:defRPr>
      </a:lvl6pPr>
      <a:lvl7pPr xmlns:a="http://schemas.openxmlformats.org/drawingml/2006/main" marL="2743200" algn="l" defTabSz="914400">
        <a:buNone/>
        <a:defRPr sz="1800" kern="1200">
          <a:solidFill>
            <a:schemeClr val="tx1"/>
          </a:solidFill>
          <a:latin typeface="+mn-lt"/>
          <a:ea typeface="+mn-lt"/>
          <a:cs typeface="+mn-lt"/>
        </a:defRPr>
      </a:lvl7pPr>
      <a:lvl8pPr xmlns:a="http://schemas.openxmlformats.org/drawingml/2006/main" marL="3200400" algn="l" defTabSz="914400">
        <a:buNone/>
        <a:defRPr sz="1800" kern="1200">
          <a:solidFill>
            <a:schemeClr val="tx1"/>
          </a:solidFill>
          <a:latin typeface="+mn-lt"/>
          <a:ea typeface="+mn-lt"/>
          <a:cs typeface="+mn-lt"/>
        </a:defRPr>
      </a:lvl8pPr>
      <a:lvl9pPr xmlns:a="http://schemas.openxmlformats.org/drawingml/2006/main" marL="3657600" algn="l" defTabSz="914400">
        <a:buNone/>
        <a:defRPr sz="1800" kern="1200">
          <a:solidFill>
            <a:schemeClr val="tx1"/>
          </a:solidFill>
          <a:latin typeface="+mn-lt"/>
          <a:ea typeface="+mn-lt"/>
          <a:cs typeface="+mn-lt"/>
        </a:defRPr>
      </a:lvl9pPr>
    </p:otherStyle>
  </p:txStyles>
  <p:extLst>
    <p:ext uri="{27BBF7A9-308A-43DC-89C8-2F10F3537804}">
      <p15:sldGuideLst xmlns:p15="http://schemas.microsoft.com/office/powerpoint/2012/main">
        <p15:guide id="1" userDrawn="1">
          <p15:clr>
            <a:srgbClr xmlns:a="http://schemas.openxmlformats.org/drawingml/2006/main" val="F26B43"/>
          </p15:clr>
        </p15:guide>
        <p15:guide id="2" pos="7680" userDrawn="1">
          <p15:clr>
            <a:srgbClr xmlns:a="http://schemas.openxmlformats.org/drawingml/2006/main" val="F26B43"/>
          </p15:clr>
        </p15:guide>
        <p15:guide id="3" pos="248" userDrawn="1">
          <p15:clr>
            <a:srgbClr xmlns:a="http://schemas.openxmlformats.org/drawingml/2006/main" val="F26B43"/>
          </p15:clr>
        </p15:guide>
        <p15:guide id="4" pos="1264" userDrawn="1">
          <p15:clr>
            <a:srgbClr xmlns:a="http://schemas.openxmlformats.org/drawingml/2006/main" val="F26B43"/>
          </p15:clr>
        </p15:guide>
        <p15:guide id="5" pos="1480" userDrawn="1">
          <p15:clr>
            <a:srgbClr xmlns:a="http://schemas.openxmlformats.org/drawingml/2006/main" val="F26B43"/>
          </p15:clr>
        </p15:guide>
        <p15:guide id="6" pos="2496" userDrawn="1">
          <p15:clr>
            <a:srgbClr xmlns:a="http://schemas.openxmlformats.org/drawingml/2006/main" val="F26B43"/>
          </p15:clr>
        </p15:guide>
        <p15:guide id="7" pos="2712" userDrawn="1">
          <p15:clr>
            <a:srgbClr xmlns:a="http://schemas.openxmlformats.org/drawingml/2006/main" val="F26B43"/>
          </p15:clr>
        </p15:guide>
        <p15:guide id="8" pos="3736" userDrawn="1">
          <p15:clr>
            <a:srgbClr xmlns:a="http://schemas.openxmlformats.org/drawingml/2006/main" val="F26B43"/>
          </p15:clr>
        </p15:guide>
        <p15:guide id="9" pos="3944" userDrawn="1">
          <p15:clr>
            <a:srgbClr xmlns:a="http://schemas.openxmlformats.org/drawingml/2006/main" val="F26B43"/>
          </p15:clr>
        </p15:guide>
        <p15:guide id="10" pos="4968" userDrawn="1">
          <p15:clr>
            <a:srgbClr xmlns:a="http://schemas.openxmlformats.org/drawingml/2006/main" val="F26B43"/>
          </p15:clr>
        </p15:guide>
        <p15:guide id="11" pos="5184" userDrawn="1">
          <p15:clr>
            <a:srgbClr xmlns:a="http://schemas.openxmlformats.org/drawingml/2006/main" val="F26B43"/>
          </p15:clr>
        </p15:guide>
        <p15:guide id="12" pos="6200" userDrawn="1">
          <p15:clr>
            <a:srgbClr xmlns:a="http://schemas.openxmlformats.org/drawingml/2006/main" val="F26B43"/>
          </p15:clr>
        </p15:guide>
        <p15:guide id="13" pos="6416" userDrawn="1">
          <p15:clr>
            <a:srgbClr xmlns:a="http://schemas.openxmlformats.org/drawingml/2006/main" val="F26B43"/>
          </p15:clr>
        </p15:guide>
        <p15:guide id="14" pos="7432" userDrawn="1">
          <p15:clr>
            <a:srgbClr xmlns:a="http://schemas.openxmlformats.org/drawingml/2006/main" val="F26B43"/>
          </p15:clr>
        </p15:guide>
        <p15:guide id="15" orient="horz" userDrawn="1">
          <p15:clr>
            <a:srgbClr xmlns:a="http://schemas.openxmlformats.org/drawingml/2006/main" val="F26B43"/>
          </p15:clr>
        </p15:guide>
        <p15:guide id="17" orient="horz" pos="248" userDrawn="1">
          <p15:clr>
            <a:srgbClr xmlns:a="http://schemas.openxmlformats.org/drawingml/2006/main" val="F26B43"/>
          </p15:clr>
        </p15:guide>
        <p15:guide id="18" orient="horz" pos="656" userDrawn="1">
          <p15:clr>
            <a:srgbClr xmlns:a="http://schemas.openxmlformats.org/drawingml/2006/main" val="F26B43"/>
          </p15:clr>
        </p15:guide>
        <p15:guide id="19" orient="horz" pos="872" userDrawn="1">
          <p15:clr>
            <a:srgbClr xmlns:a="http://schemas.openxmlformats.org/drawingml/2006/main" val="F26B43"/>
          </p15:clr>
        </p15:guide>
        <p15:guide id="20" orient="horz" pos="1280" userDrawn="1">
          <p15:clr>
            <a:srgbClr xmlns:a="http://schemas.openxmlformats.org/drawingml/2006/main" val="F26B43"/>
          </p15:clr>
        </p15:guide>
        <p15:guide id="21" orient="horz" pos="1496" userDrawn="1">
          <p15:clr>
            <a:srgbClr xmlns:a="http://schemas.openxmlformats.org/drawingml/2006/main" val="F26B43"/>
          </p15:clr>
        </p15:guide>
        <p15:guide id="22" orient="horz" pos="1904" userDrawn="1">
          <p15:clr>
            <a:srgbClr xmlns:a="http://schemas.openxmlformats.org/drawingml/2006/main" val="F26B43"/>
          </p15:clr>
        </p15:guide>
        <p15:guide id="23" orient="horz" pos="2120" userDrawn="1">
          <p15:clr>
            <a:srgbClr xmlns:a="http://schemas.openxmlformats.org/drawingml/2006/main" val="F26B43"/>
          </p15:clr>
        </p15:guide>
        <p15:guide id="24" orient="horz" pos="2528" userDrawn="1">
          <p15:clr>
            <a:srgbClr xmlns:a="http://schemas.openxmlformats.org/drawingml/2006/main" val="F26B43"/>
          </p15:clr>
        </p15:guide>
        <p15:guide id="25" orient="horz" pos="2744" userDrawn="1">
          <p15:clr>
            <a:srgbClr xmlns:a="http://schemas.openxmlformats.org/drawingml/2006/main" val="F26B43"/>
          </p15:clr>
        </p15:guide>
        <p15:guide id="26" orient="horz" pos="3152" userDrawn="1">
          <p15:clr>
            <a:srgbClr xmlns:a="http://schemas.openxmlformats.org/drawingml/2006/main" val="F26B43"/>
          </p15:clr>
        </p15:guide>
        <p15:guide id="27" orient="horz" pos="3368" userDrawn="1">
          <p15:clr>
            <a:srgbClr xmlns:a="http://schemas.openxmlformats.org/drawingml/2006/main" val="F26B43"/>
          </p15:clr>
        </p15:guide>
        <p15:guide id="28" orient="horz" pos="3776" userDrawn="1">
          <p15:clr>
            <a:srgbClr xmlns:a="http://schemas.openxmlformats.org/drawingml/2006/main" val="F26B43"/>
          </p15:clr>
        </p15:guide>
        <p15:guide id="29" orient="horz" pos="4088" userDrawn="1">
          <p15:clr>
            <a:srgbClr xmlns:a="http://schemas.openxmlformats.org/drawingml/2006/main" val="F26B43"/>
          </p15:clr>
        </p15:guide>
      </p15:sldGuideLst>
    </p:ext>
  </p:extLst>
</p:sldMaster>
</file>

<file path=ppt/slideMasters/theme/theme2.xml><?xml version="1.0" encoding="utf-8"?>
<a:theme xmlns:a="http://schemas.openxmlformats.org/drawingml/2006/main" name="Default Codex Theme">
  <a:themeElements>
    <a:clrScheme name="Codex Colors">
      <a:dk1>
        <a:srgbClr val="000000"/>
      </a:dk1>
      <a:lt1>
        <a:srgbClr val="FFFFFF"/>
      </a:lt1>
      <a:dk2>
        <a:srgbClr val="00264F"/>
      </a:dk2>
      <a:lt2>
        <a:srgbClr val="D0EDFA"/>
      </a:lt2>
      <a:accent1>
        <a:srgbClr val="6DCBF4"/>
      </a:accent1>
      <a:accent2>
        <a:srgbClr val="3D8DFF"/>
      </a:accent2>
      <a:accent3>
        <a:srgbClr val="47E2C2"/>
      </a:accent3>
      <a:accent4>
        <a:srgbClr val="85DF7B"/>
      </a:accent4>
      <a:accent5>
        <a:srgbClr val="F7CB59"/>
      </a:accent5>
      <a:accent6>
        <a:srgbClr val="F67576"/>
      </a:accent6>
      <a:hlink>
        <a:srgbClr val="000000"/>
      </a:hlink>
      <a:folHlink>
        <a:srgbClr val="0097A7"/>
      </a:folHlink>
    </a:clrScheme>
    <a:fontScheme name="Helvetica Neue">
      <a:majorFont>
        <a:latin typeface="Helvetica Neue"/>
        <a:ea typeface=""/>
        <a:cs typeface=""/>
      </a:majorFont>
      <a:minorFont>
        <a:latin typeface="Helvetica Neue"/>
        <a:ea typeface=""/>
        <a:cs typeface=""/>
      </a:minorFont>
    </a:fontScheme>
    <a:fmtScheme name="Codex Colors">
      <a:fillStyleLst>
        <a:solidFill>
          <a:schemeClr val="phClr"/>
        </a:solidFill>
        <a:gradFill rotWithShape="1">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rotWithShape="1">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6.xml" Id="R63975a7404b84b08" /><Relationship Type="http://schemas.openxmlformats.org/officeDocument/2006/relationships/notesSlide" Target="/ppt/notesSlides/notesSlide1.xml" Id="R2fc2b3ffd69c48fa" /></Relationships>
</file>

<file path=ppt/slides/_rels/slide2.xml.rels>&#65279;<?xml version="1.0" encoding="utf-8"?><Relationships xmlns="http://schemas.openxmlformats.org/package/2006/relationships"><Relationship Type="http://schemas.openxmlformats.org/officeDocument/2006/relationships/slideLayout" Target="/ppt/slideLayouts/slideLayout6.xml" Id="R07d5f6023aff4310" /><Relationship Type="http://schemas.openxmlformats.org/officeDocument/2006/relationships/notesSlide" Target="/ppt/notesSlides/notesSlide2.xml" Id="Ra03af71b0850475f" /></Relationships>
</file>

<file path=ppt/slides/_rels/slide3.xml.rels>&#65279;<?xml version="1.0" encoding="utf-8"?><Relationships xmlns="http://schemas.openxmlformats.org/package/2006/relationships"><Relationship Type="http://schemas.openxmlformats.org/officeDocument/2006/relationships/slideLayout" Target="/ppt/slideLayouts/slideLayout6.xml" Id="Rba007ee1ffa04ec8" /><Relationship Type="http://schemas.openxmlformats.org/officeDocument/2006/relationships/notesSlide" Target="/ppt/notesSlides/notesSlide3.xml" Id="R3637707a1c6345df" /></Relationships>
</file>

<file path=ppt/slides/_rels/slide4.xml.rels>&#65279;<?xml version="1.0" encoding="utf-8"?><Relationships xmlns="http://schemas.openxmlformats.org/package/2006/relationships"><Relationship Type="http://schemas.openxmlformats.org/officeDocument/2006/relationships/slideLayout" Target="/ppt/slideLayouts/slideLayout6.xml" Id="R0122cb2b41934a8a" /><Relationship Type="http://schemas.openxmlformats.org/officeDocument/2006/relationships/notesSlide" Target="/ppt/notesSlides/notesSlide4.xml" Id="R0e6d648d03a44554" /></Relationships>
</file>

<file path=ppt/slides/_rels/slide5.xml.rels>&#65279;<?xml version="1.0" encoding="utf-8"?><Relationships xmlns="http://schemas.openxmlformats.org/package/2006/relationships"><Relationship Type="http://schemas.openxmlformats.org/officeDocument/2006/relationships/slideLayout" Target="/ppt/slideLayouts/slideLayout6.xml" Id="R99b0a2c3f3154798" /><Relationship Type="http://schemas.openxmlformats.org/officeDocument/2006/relationships/notesSlide" Target="/ppt/notesSlides/notesSlide5.xml" Id="R6a2817fc4a0d4e0f" /></Relationships>
</file>

<file path=ppt/slides/_rels/slide6.xml.rels>&#65279;<?xml version="1.0" encoding="utf-8"?><Relationships xmlns="http://schemas.openxmlformats.org/package/2006/relationships"><Relationship Type="http://schemas.openxmlformats.org/officeDocument/2006/relationships/slideLayout" Target="/ppt/slideLayouts/slideLayout6.xml" Id="R03f47e3e023e4c2f" /><Relationship Type="http://schemas.openxmlformats.org/officeDocument/2006/relationships/notesSlide" Target="/ppt/notesSlides/notesSlide6.xml" Id="R54578e2af4984c1b" /></Relationships>
</file>

<file path=ppt/slides/_rels/slide7.xml.rels>&#65279;<?xml version="1.0" encoding="utf-8"?><Relationships xmlns="http://schemas.openxmlformats.org/package/2006/relationships"><Relationship Type="http://schemas.openxmlformats.org/officeDocument/2006/relationships/slideLayout" Target="/ppt/slideLayouts/slideLayout6.xml" Id="Rcce8dfd01b954719" /><Relationship Type="http://schemas.openxmlformats.org/officeDocument/2006/relationships/notesSlide" Target="/ppt/notesSlides/notesSlide7.xml" Id="R3d257879e2574d66" /></Relationships>
</file>

<file path=ppt/slides/_rels/slide8.xml.rels>&#65279;<?xml version="1.0" encoding="utf-8"?><Relationships xmlns="http://schemas.openxmlformats.org/package/2006/relationships"><Relationship Type="http://schemas.openxmlformats.org/officeDocument/2006/relationships/slideLayout" Target="/ppt/slideLayouts/slideLayout6.xml" Id="Rd7f7c13c6b014be9" /><Relationship Type="http://schemas.openxmlformats.org/officeDocument/2006/relationships/notesSlide" Target="/ppt/notesSlides/notesSlide8.xml" Id="Rbb74901447d44faa" /></Relationships>
</file>

<file path=ppt/slides/_rels/slide9.xml.rels>&#65279;<?xml version="1.0" encoding="utf-8"?><Relationships xmlns="http://schemas.openxmlformats.org/package/2006/relationships"><Relationship Type="http://schemas.openxmlformats.org/officeDocument/2006/relationships/slideLayout" Target="/ppt/slideLayouts/slideLayout6.xml" Id="R3e6895dc9da84dec" /><Relationship Type="http://schemas.openxmlformats.org/officeDocument/2006/relationships/notesSlide" Target="/ppt/notesSlides/notesSlide9.xml" Id="R7189b19c01774fab" /></Relationships>
</file>

<file path=ppt/slides/_rels/slide10.xml.rels>&#65279;<?xml version="1.0" encoding="utf-8"?><Relationships xmlns="http://schemas.openxmlformats.org/package/2006/relationships"><Relationship Type="http://schemas.openxmlformats.org/officeDocument/2006/relationships/slideLayout" Target="/ppt/slideLayouts/slideLayout6.xml" Id="R28aa98f0c78e4ee9" /><Relationship Type="http://schemas.openxmlformats.org/officeDocument/2006/relationships/notesSlide" Target="/ppt/notesSlides/notesSlide10.xml" Id="R6a1110570c754785" /></Relationships>
</file>

<file path=ppt/slides/_rels/slide11.xml.rels>&#65279;<?xml version="1.0" encoding="utf-8"?><Relationships xmlns="http://schemas.openxmlformats.org/package/2006/relationships"><Relationship Type="http://schemas.openxmlformats.org/officeDocument/2006/relationships/slideLayout" Target="/ppt/slideLayouts/slideLayout6.xml" Id="R50b097aa2c534988" /><Relationship Type="http://schemas.openxmlformats.org/officeDocument/2006/relationships/notesSlide" Target="/ppt/notesSlides/notesSlide11.xml" Id="R2e3d82b335f4493d" /></Relationships>
</file>

<file path=ppt/slides/_rels/slide12.xml.rels>&#65279;<?xml version="1.0" encoding="utf-8"?><Relationships xmlns="http://schemas.openxmlformats.org/package/2006/relationships"><Relationship Type="http://schemas.openxmlformats.org/officeDocument/2006/relationships/slideLayout" Target="/ppt/slideLayouts/slideLayout6.xml" Id="R18b36760818b4313" /><Relationship Type="http://schemas.openxmlformats.org/officeDocument/2006/relationships/notesSlide" Target="/ppt/notesSlides/notesSlide12.xml" Id="Rb48fdbef21f8491b" /></Relationships>
</file>

<file path=ppt/slides/_rels/slide13.xml.rels>&#65279;<?xml version="1.0" encoding="utf-8"?><Relationships xmlns="http://schemas.openxmlformats.org/package/2006/relationships"><Relationship Type="http://schemas.openxmlformats.org/officeDocument/2006/relationships/slideLayout" Target="/ppt/slideLayouts/slideLayout6.xml" Id="R2663dd3575704784" /><Relationship Type="http://schemas.openxmlformats.org/officeDocument/2006/relationships/notesSlide" Target="/ppt/notesSlides/notesSlide13.xml" Id="R19e4714a0141454f" /></Relationships>
</file>

<file path=ppt/slides/_rels/slide14.xml.rels>&#65279;<?xml version="1.0" encoding="utf-8"?><Relationships xmlns="http://schemas.openxmlformats.org/package/2006/relationships"><Relationship Type="http://schemas.openxmlformats.org/officeDocument/2006/relationships/slideLayout" Target="/ppt/slideLayouts/slideLayout6.xml" Id="R8c6b4cf1e59044e9" /><Relationship Type="http://schemas.openxmlformats.org/officeDocument/2006/relationships/notesSlide" Target="/ppt/notesSlides/notesSlide14.xml" Id="Recc0ac9265264879" /></Relationships>
</file>

<file path=ppt/slides/_rels/slide15.xml.rels>&#65279;<?xml version="1.0" encoding="utf-8"?><Relationships xmlns="http://schemas.openxmlformats.org/package/2006/relationships"><Relationship Type="http://schemas.openxmlformats.org/officeDocument/2006/relationships/slideLayout" Target="/ppt/slideLayouts/slideLayout6.xml" Id="R54b904fc05a6462f" /><Relationship Type="http://schemas.openxmlformats.org/officeDocument/2006/relationships/notesSlide" Target="/ppt/notesSlides/notesSlide15.xml" Id="R2f24ef6ba6c3403b" /></Relationships>
</file>

<file path=ppt/slides/_rels/slide16.xml.rels>&#65279;<?xml version="1.0" encoding="utf-8"?><Relationships xmlns="http://schemas.openxmlformats.org/package/2006/relationships"><Relationship Type="http://schemas.openxmlformats.org/officeDocument/2006/relationships/slideLayout" Target="/ppt/slideLayouts/slideLayout6.xml" Id="Rddbbf3b93d5c4a1c" /><Relationship Type="http://schemas.openxmlformats.org/officeDocument/2006/relationships/notesSlide" Target="/ppt/notesSlides/notesSlide16.xml" Id="Ra0fdb480d6994e41" /></Relationships>
</file>

<file path=ppt/slides/_rels/slide17.xml.rels>&#65279;<?xml version="1.0" encoding="utf-8"?><Relationships xmlns="http://schemas.openxmlformats.org/package/2006/relationships"><Relationship Type="http://schemas.openxmlformats.org/officeDocument/2006/relationships/slideLayout" Target="/ppt/slideLayouts/slideLayout6.xml" Id="R1924938b08e54a19" /><Relationship Type="http://schemas.openxmlformats.org/officeDocument/2006/relationships/notesSlide" Target="/ppt/notesSlides/notesSlide17.xml" Id="R3bc2ad78cf7c4a34" /></Relationships>
</file>

<file path=ppt/slides/_rels/slide18.xml.rels>&#65279;<?xml version="1.0" encoding="utf-8"?><Relationships xmlns="http://schemas.openxmlformats.org/package/2006/relationships"><Relationship Type="http://schemas.openxmlformats.org/officeDocument/2006/relationships/slideLayout" Target="/ppt/slideLayouts/slideLayout6.xml" Id="Reb5c5dbb0a0741e9" /><Relationship Type="http://schemas.openxmlformats.org/officeDocument/2006/relationships/notesSlide" Target="/ppt/notesSlides/notesSlide18.xml" Id="R51e2d6efa9fe40a6" /></Relationships>
</file>

<file path=ppt/slides/_rels/slide19.xml.rels>&#65279;<?xml version="1.0" encoding="utf-8"?><Relationships xmlns="http://schemas.openxmlformats.org/package/2006/relationships"><Relationship Type="http://schemas.openxmlformats.org/officeDocument/2006/relationships/slideLayout" Target="/ppt/slideLayouts/slideLayout6.xml" Id="R054f9a2b35664bf4" /><Relationship Type="http://schemas.openxmlformats.org/officeDocument/2006/relationships/notesSlide" Target="/ppt/notesSlides/notesSlide19.xml" Id="R4c99a0dce8b4472f" /></Relationships>
</file>

<file path=ppt/slides/_rels/slide20.xml.rels>&#65279;<?xml version="1.0" encoding="utf-8"?><Relationships xmlns="http://schemas.openxmlformats.org/package/2006/relationships"><Relationship Type="http://schemas.openxmlformats.org/officeDocument/2006/relationships/slideLayout" Target="/ppt/slideLayouts/slideLayout6.xml" Id="R5d84a8ae8c1d477c" /><Relationship Type="http://schemas.openxmlformats.org/officeDocument/2006/relationships/notesSlide" Target="/ppt/notesSlides/notesSlide20.xml" Id="R72e74367d7f74bf2" /></Relationships>
</file>

<file path=ppt/slides/_rels/slide21.xml.rels>&#65279;<?xml version="1.0" encoding="utf-8"?><Relationships xmlns="http://schemas.openxmlformats.org/package/2006/relationships"><Relationship Type="http://schemas.openxmlformats.org/officeDocument/2006/relationships/slideLayout" Target="/ppt/slideLayouts/slideLayout6.xml" Id="R8852a40fc7554489" /><Relationship Type="http://schemas.openxmlformats.org/officeDocument/2006/relationships/notesSlide" Target="/ppt/notesSlides/notesSlide21.xml" Id="Ra393291ba7ec404f" /></Relationships>
</file>

<file path=ppt/slides/_rels/slide22.xml.rels>&#65279;<?xml version="1.0" encoding="utf-8"?><Relationships xmlns="http://schemas.openxmlformats.org/package/2006/relationships"><Relationship Type="http://schemas.openxmlformats.org/officeDocument/2006/relationships/slideLayout" Target="/ppt/slideLayouts/slideLayout6.xml" Id="R32a013799f4f48dc" /><Relationship Type="http://schemas.openxmlformats.org/officeDocument/2006/relationships/notesSlide" Target="/ppt/notesSlides/notesSlide22.xml" Id="R05fe5d7558d9473f" /></Relationships>
</file>

<file path=ppt/slides/slide1.xml><?xml version="1.0" encoding="utf-8"?>
<p:sld xmlns:p="http://schemas.openxmlformats.org/presentationml/2006/main">
  <p:cSld>
    <p:spTree>
      <p:nvGrpSpPr>
        <p:cNvPr id="1" name=""/>
        <p:cNvGrpSpPr/>
        <p:nvPr/>
      </p:nvGrpSpPr>
      <p:grpSpPr>
        <a:xfrm xmlns:a="http://schemas.openxmlformats.org/drawingml/2006/main"/>
      </p:grpSpPr>
      <p:sp>
        <p:nvSpPr>
          <p:cNvPr id="3" name="Footer Placeholder 2">
            <a:extLst xmlns:a="http://schemas.openxmlformats.org/drawingml/2006/main">
              <a:ext uri="{FF2B5EF4-FFF2-40B4-BE49-F238E27FC236}">
                <a16:creationId xmlns:a16="http://schemas.microsoft.com/office/drawing/2014/main" id="{39EA4C82-C623-0196-4A95-876ADF5DEE92}"/>
              </a:ext>
            </a:extLst>
          </p:cNvPr>
          <p:cNvSpPr>
            <a:spLocks xmlns:a="http://schemas.openxmlformats.org/drawingml/2006/main" noGrp="1"/>
          </p:cNvSpPr>
          <p:nvPr>
            <p:ph type="ftr" idx="3"/>
          </p:nvPr>
        </p:nvSpPr>
        <p:spPr>
          <a:xfrm xmlns:a="http://schemas.openxmlformats.org/drawingml/2006/main">
            <a:off x="393700" y="6279952"/>
            <a:ext cx="3568700" cy="241240"/>
          </a:xfrm>
        </p:spPr>
        <p:txBody>
          <a:bodyPr xmlns:a="http://schemas.openxmlformats.org/drawingml/2006/main" lIns="0" tIns="0" rIns="0" bIns="0" anchor="t">
            <a:noAutofit/>
          </a:bodyPr>
          <a:lstStyle xmlns:a="http://schemas.openxmlformats.org/drawingml/2006/main">
            <a:defPPr>
              <a:defRPr sz="1125">
                <a:solidFill>
                  <a:srgbClr val="FFFFFF"/>
                </a:solidFill>
                <a:latin typeface="Arial"/>
                <a:ea typeface="Arial"/>
                <a:cs typeface="Arial"/>
              </a:defRPr>
            </a:defPPr>
            <a:lvl1pPr>
              <a:defRPr sz="1125">
                <a:solidFill>
                  <a:srgbClr val="FFFFFF"/>
                </a:solidFill>
                <a:latin typeface="Arial"/>
                <a:ea typeface="Arial"/>
                <a:cs typeface="Arial"/>
              </a:defRPr>
            </a:lvl1pPr>
            <a:lvl2pPr>
              <a:defRPr sz="1125">
                <a:solidFill>
                  <a:srgbClr val="FFFFFF"/>
                </a:solidFill>
                <a:latin typeface="Arial"/>
                <a:ea typeface="Arial"/>
                <a:cs typeface="Arial"/>
              </a:defRPr>
            </a:lvl2pPr>
            <a:lvl3pPr>
              <a:defRPr sz="1125">
                <a:solidFill>
                  <a:srgbClr val="FFFFFF"/>
                </a:solidFill>
                <a:latin typeface="Arial"/>
                <a:ea typeface="Arial"/>
                <a:cs typeface="Arial"/>
              </a:defRPr>
            </a:lvl3pPr>
            <a:lvl4pPr>
              <a:defRPr sz="1125">
                <a:solidFill>
                  <a:srgbClr val="FFFFFF"/>
                </a:solidFill>
                <a:latin typeface="Arial"/>
                <a:ea typeface="Arial"/>
                <a:cs typeface="Arial"/>
              </a:defRPr>
            </a:lvl4pPr>
            <a:lvl5pPr>
              <a:defRPr sz="1125">
                <a:solidFill>
                  <a:srgbClr val="FFFFFF"/>
                </a:solidFill>
                <a:latin typeface="Arial"/>
                <a:ea typeface="Arial"/>
                <a:cs typeface="Arial"/>
              </a:defRPr>
            </a:lvl5pPr>
            <a:lvl6pPr>
              <a:defRPr sz="1125">
                <a:solidFill>
                  <a:srgbClr val="FFFFFF"/>
                </a:solidFill>
                <a:latin typeface="Arial"/>
                <a:ea typeface="Arial"/>
                <a:cs typeface="Arial"/>
              </a:defRPr>
            </a:lvl6pPr>
            <a:lvl7pPr>
              <a:defRPr sz="1125">
                <a:solidFill>
                  <a:srgbClr val="FFFFFF"/>
                </a:solidFill>
                <a:latin typeface="Arial"/>
                <a:ea typeface="Arial"/>
                <a:cs typeface="Arial"/>
              </a:defRPr>
            </a:lvl7pPr>
            <a:lvl8pPr>
              <a:defRPr sz="1125">
                <a:solidFill>
                  <a:srgbClr val="FFFFFF"/>
                </a:solidFill>
                <a:latin typeface="Arial"/>
                <a:ea typeface="Arial"/>
                <a:cs typeface="Arial"/>
              </a:defRPr>
            </a:lvl8pPr>
            <a:lvl9pPr>
              <a:defRPr sz="1125">
                <a:solidFill>
                  <a:srgbClr val="FFFFFF"/>
                </a:solidFill>
                <a:latin typeface="Arial"/>
                <a:ea typeface="Arial"/>
                <a:cs typeface="Arial"/>
              </a:defRPr>
            </a:lvl9pPr>
          </a:lstStyle>
          <a:p xmlns:a="http://schemas.openxmlformats.org/drawingml/2006/main">
            <a:pPr marL="0" indent="0">
              <a:lnSpc>
                <a:spcPct val="112000"/>
              </a:lnSpc>
              <a:spcBef>
                <a:spcPts val="0"/>
              </a:spcBef>
              <a:spcAft>
                <a:spcPts val="0"/>
              </a:spcAft>
              <a:buNone/>
              <a:defRPr sz="1125">
                <a:solidFill>
                  <a:srgbClr val="FFFFFF"/>
                </a:solidFill>
                <a:latin typeface="Arial"/>
                <a:ea typeface="Arial"/>
                <a:cs typeface="Arial"/>
              </a:defRPr>
            </a:pPr>
            <a:r>
              <a:rPr sz="1125">
                <a:solidFill>
                  <a:srgbClr val="FFFFFF"/>
                </a:solidFill>
                <a:latin typeface="Arial"/>
                <a:ea typeface="Arial"/>
                <a:cs typeface="Arial"/>
              </a:rPr>
              <a:t>CS 211 · Recitation 07</a:t>
            </a:r>
          </a:p>
        </p:txBody>
      </p:sp>
      <p:sp>
        <p:nvSpPr>
          <p:cNvPr id="532" name="Google Shape;532;p58">
            <a:extLst xmlns:a="http://schemas.openxmlformats.org/drawingml/2006/main">
              <a:ext uri="{FF2B5EF4-FFF2-40B4-BE49-F238E27FC236}">
                <a16:creationId xmlns:a16="http://schemas.microsoft.com/office/drawing/2014/main" id="{1BCBE750-7048-686D-1472-52C53362D6CD}"/>
              </a:ext>
            </a:extLst>
          </p:cNvPr>
          <p:cNvSpPr>
            <a:spLocks xmlns:a="http://schemas.openxmlformats.org/drawingml/2006/main" noGrp="1"/>
          </p:cNvSpPr>
          <p:nvPr>
            <p:ph type="sldNum" idx="4"/>
          </p:nvPr>
        </p:nvSpPr>
        <p:spPr>
          <a:xfrm xmlns:a="http://schemas.openxmlformats.org/drawingml/2006/main">
            <a:off x="11279332" y="6279294"/>
            <a:ext cx="518968" cy="241240"/>
          </a:xfrm>
        </p:spPr>
        <p:txBody>
          <a:bodyPr xmlns:a="http://schemas.openxmlformats.org/drawingml/2006/main" spcFirstLastPara="1" vert="horz" wrap="square" lIns="0" tIns="0" rIns="0" bIns="0" anchor="t">
            <a:noAutofit/>
          </a:bodyPr>
          <a:lstStyle xmlns:a="http://schemas.openxmlformats.org/drawingml/2006/main">
            <a:defPPr>
              <a:defRPr sz="1125">
                <a:solidFill>
                  <a:srgbClr val="FFFFFF"/>
                </a:solidFill>
                <a:latin typeface="Arial"/>
                <a:ea typeface="Arial"/>
                <a:cs typeface="Arial"/>
              </a:defRPr>
            </a:defPPr>
            <a:lvl1pPr>
              <a:defRPr sz="1125">
                <a:solidFill>
                  <a:srgbClr val="FFFFFF"/>
                </a:solidFill>
                <a:latin typeface="Arial"/>
                <a:ea typeface="Arial"/>
                <a:cs typeface="Arial"/>
              </a:defRPr>
            </a:lvl1pPr>
            <a:lvl2pPr>
              <a:defRPr sz="1125">
                <a:solidFill>
                  <a:srgbClr val="FFFFFF"/>
                </a:solidFill>
                <a:latin typeface="Arial"/>
                <a:ea typeface="Arial"/>
                <a:cs typeface="Arial"/>
              </a:defRPr>
            </a:lvl2pPr>
            <a:lvl3pPr>
              <a:defRPr sz="1125">
                <a:solidFill>
                  <a:srgbClr val="FFFFFF"/>
                </a:solidFill>
                <a:latin typeface="Arial"/>
                <a:ea typeface="Arial"/>
                <a:cs typeface="Arial"/>
              </a:defRPr>
            </a:lvl3pPr>
            <a:lvl4pPr>
              <a:defRPr sz="1125">
                <a:solidFill>
                  <a:srgbClr val="FFFFFF"/>
                </a:solidFill>
                <a:latin typeface="Arial"/>
                <a:ea typeface="Arial"/>
                <a:cs typeface="Arial"/>
              </a:defRPr>
            </a:lvl4pPr>
            <a:lvl5pPr>
              <a:defRPr sz="1125">
                <a:solidFill>
                  <a:srgbClr val="FFFFFF"/>
                </a:solidFill>
                <a:latin typeface="Arial"/>
                <a:ea typeface="Arial"/>
                <a:cs typeface="Arial"/>
              </a:defRPr>
            </a:lvl5pPr>
            <a:lvl6pPr>
              <a:defRPr sz="1125">
                <a:solidFill>
                  <a:srgbClr val="FFFFFF"/>
                </a:solidFill>
                <a:latin typeface="Arial"/>
                <a:ea typeface="Arial"/>
                <a:cs typeface="Arial"/>
              </a:defRPr>
            </a:lvl6pPr>
            <a:lvl7pPr>
              <a:defRPr sz="1125">
                <a:solidFill>
                  <a:srgbClr val="FFFFFF"/>
                </a:solidFill>
                <a:latin typeface="Arial"/>
                <a:ea typeface="Arial"/>
                <a:cs typeface="Arial"/>
              </a:defRPr>
            </a:lvl7pPr>
            <a:lvl8pPr>
              <a:defRPr sz="1125">
                <a:solidFill>
                  <a:srgbClr val="FFFFFF"/>
                </a:solidFill>
                <a:latin typeface="Arial"/>
                <a:ea typeface="Arial"/>
                <a:cs typeface="Arial"/>
              </a:defRPr>
            </a:lvl8pPr>
            <a:lvl9pPr>
              <a:defRPr sz="1125">
                <a:solidFill>
                  <a:srgbClr val="FFFFFF"/>
                </a:solidFill>
                <a:latin typeface="Arial"/>
                <a:ea typeface="Arial"/>
                <a:cs typeface="Arial"/>
              </a:defRPr>
            </a:lvl9pPr>
          </a:lstStyle>
          <a:p xmlns:a="http://schemas.openxmlformats.org/drawingml/2006/main">
            <a:pPr marL="0" indent="0">
              <a:lnSpc>
                <a:spcPct val="112000"/>
              </a:lnSpc>
              <a:spcBef>
                <a:spcPts val="0"/>
              </a:spcBef>
              <a:spcAft>
                <a:spcPts val="0"/>
              </a:spcAft>
              <a:buNone/>
              <a:defRPr sz="1125">
                <a:solidFill>
                  <a:srgbClr val="FFFFFF"/>
                </a:solidFill>
                <a:latin typeface="Arial"/>
                <a:ea typeface="Arial"/>
                <a:cs typeface="Arial"/>
              </a:defRPr>
            </a:pPr>
            <a:r>
              <a:rPr sz="1125">
                <a:solidFill>
                  <a:srgbClr val="FFFFFF"/>
                </a:solidFill>
                <a:latin typeface="Arial"/>
                <a:ea typeface="Arial"/>
                <a:cs typeface="Arial"/>
              </a:rPr>
              <a:t>1</a:t>
            </a:r>
          </a:p>
        </p:txBody>
      </p:sp>
      <p:sp>
        <p:nvSpPr>
          <p:cNvPr id="533" name="Google Shape;533;p58">
            <a:extLst xmlns:a="http://schemas.openxmlformats.org/drawingml/2006/main">
              <a:ext uri="{FF2B5EF4-FFF2-40B4-BE49-F238E27FC236}">
                <a16:creationId xmlns:a16="http://schemas.microsoft.com/office/drawing/2014/main" id="{1B5D55CD-1C17-7CD8-F26A-2DD65B067687}"/>
              </a:ext>
            </a:extLst>
          </p:cNvPr>
          <p:cNvSpPr>
            <a:spLocks xmlns:a="http://schemas.openxmlformats.org/drawingml/2006/main" noGrp="1"/>
          </p:cNvSpPr>
          <p:nvPr>
            <p:ph type="title" idx="0"/>
          </p:nvPr>
        </p:nvSpPr>
        <p:spPr>
          <a:xfrm xmlns:a="http://schemas.openxmlformats.org/drawingml/2006/main">
            <a:off x="393700" y="344008"/>
            <a:ext cx="11404600" cy="1047491"/>
          </a:xfrm>
        </p:spPr>
        <p:txBody>
          <a:bodyPr xmlns:a="http://schemas.openxmlformats.org/drawingml/2006/main" spcFirstLastPara="1" vert="horz" wrap="square" lIns="0" tIns="0" rIns="0" bIns="0" anchor="t">
            <a:noAutofit/>
          </a:bodyPr>
          <a:lstStyle xmlns:a="http://schemas.openxmlformats.org/drawingml/2006/main">
            <a:defPPr>
              <a:defRPr sz="5250">
                <a:solidFill>
                  <a:srgbClr val="FFFFFF"/>
                </a:solidFill>
                <a:latin typeface="Arial"/>
                <a:ea typeface="Arial"/>
                <a:cs typeface="Arial"/>
              </a:defRPr>
            </a:defPPr>
            <a:lvl1pPr>
              <a:defRPr sz="5250">
                <a:solidFill>
                  <a:srgbClr val="FFFFFF"/>
                </a:solidFill>
                <a:latin typeface="Arial"/>
                <a:ea typeface="Arial"/>
                <a:cs typeface="Arial"/>
              </a:defRPr>
            </a:lvl1pPr>
            <a:lvl2pPr>
              <a:defRPr sz="5250">
                <a:solidFill>
                  <a:srgbClr val="FFFFFF"/>
                </a:solidFill>
                <a:latin typeface="Arial"/>
                <a:ea typeface="Arial"/>
                <a:cs typeface="Arial"/>
              </a:defRPr>
            </a:lvl2pPr>
            <a:lvl3pPr>
              <a:defRPr sz="5250">
                <a:solidFill>
                  <a:srgbClr val="FFFFFF"/>
                </a:solidFill>
                <a:latin typeface="Arial"/>
                <a:ea typeface="Arial"/>
                <a:cs typeface="Arial"/>
              </a:defRPr>
            </a:lvl3pPr>
            <a:lvl4pPr>
              <a:defRPr sz="5250">
                <a:solidFill>
                  <a:srgbClr val="FFFFFF"/>
                </a:solidFill>
                <a:latin typeface="Arial"/>
                <a:ea typeface="Arial"/>
                <a:cs typeface="Arial"/>
              </a:defRPr>
            </a:lvl4pPr>
            <a:lvl5pPr>
              <a:defRPr sz="5250">
                <a:solidFill>
                  <a:srgbClr val="FFFFFF"/>
                </a:solidFill>
                <a:latin typeface="Arial"/>
                <a:ea typeface="Arial"/>
                <a:cs typeface="Arial"/>
              </a:defRPr>
            </a:lvl5pPr>
            <a:lvl6pPr>
              <a:defRPr sz="5250">
                <a:solidFill>
                  <a:srgbClr val="FFFFFF"/>
                </a:solidFill>
                <a:latin typeface="Arial"/>
                <a:ea typeface="Arial"/>
                <a:cs typeface="Arial"/>
              </a:defRPr>
            </a:lvl6pPr>
            <a:lvl7pPr>
              <a:defRPr sz="5250">
                <a:solidFill>
                  <a:srgbClr val="FFFFFF"/>
                </a:solidFill>
                <a:latin typeface="Arial"/>
                <a:ea typeface="Arial"/>
                <a:cs typeface="Arial"/>
              </a:defRPr>
            </a:lvl7pPr>
            <a:lvl8pPr>
              <a:defRPr sz="5250">
                <a:solidFill>
                  <a:srgbClr val="FFFFFF"/>
                </a:solidFill>
                <a:latin typeface="Arial"/>
                <a:ea typeface="Arial"/>
                <a:cs typeface="Arial"/>
              </a:defRPr>
            </a:lvl8pPr>
            <a:lvl9pPr>
              <a:defRPr sz="5250">
                <a:solidFill>
                  <a:srgbClr val="FFFFFF"/>
                </a:solidFill>
                <a:latin typeface="Arial"/>
                <a:ea typeface="Arial"/>
                <a:cs typeface="Arial"/>
              </a:defRPr>
            </a:lvl9pPr>
          </a:lstStyle>
          <a:p xmlns:a="http://schemas.openxmlformats.org/drawingml/2006/main">
            <a:pPr marL="0" indent="0">
              <a:lnSpc>
                <a:spcPct val="112000"/>
              </a:lnSpc>
              <a:spcBef>
                <a:spcPts val="0"/>
              </a:spcBef>
              <a:spcAft>
                <a:spcPts val="0"/>
              </a:spcAft>
              <a:buNone/>
              <a:defRPr sz="5250">
                <a:solidFill>
                  <a:srgbClr val="FFFFFF"/>
                </a:solidFill>
                <a:latin typeface="Arial"/>
                <a:ea typeface="Arial"/>
                <a:cs typeface="Arial"/>
              </a:defRPr>
            </a:pPr>
            <a:r>
              <a:rPr sz="5250">
                <a:solidFill>
                  <a:srgbClr val="FFFFFF"/>
                </a:solidFill>
                <a:latin typeface="Arial"/>
                <a:ea typeface="Arial"/>
                <a:cs typeface="Arial"/>
              </a:rPr>
              <a:t>Midterm review</a:t>
            </a:r>
          </a:p>
        </p:txBody>
      </p:sp>
      <p:sp>
        <p:nvSpPr>
          <p:cNvPr id="7" name="Google Shape;534;p58">
            <a:extLst xmlns:a="http://schemas.openxmlformats.org/drawingml/2006/main">
              <a:ext uri="{FF2B5EF4-FFF2-40B4-BE49-F238E27FC236}">
                <a16:creationId xmlns:a16="http://schemas.microsoft.com/office/drawing/2014/main" id="{3A923FEE-B8D2-CD3A-ABBD-21770B40AA24}"/>
              </a:ext>
            </a:extLst>
          </p:cNvPr>
          <p:cNvSpPr>
            <a:spLocks xmlns:a="http://schemas.openxmlformats.org/drawingml/2006/main" noGrp="1"/>
          </p:cNvSpPr>
          <p:nvPr/>
        </p:nvSpPr>
        <p:spPr>
          <a:xfrm xmlns:a="http://schemas.openxmlformats.org/drawingml/2006/main">
            <a:off x="393700" y="2031999"/>
            <a:ext cx="5537200" cy="3534787"/>
          </a:xfrm>
          <a:prstGeom xmlns:a="http://schemas.openxmlformats.org/drawingml/2006/main" prst="rect">
            <a:avLst/>
          </a:prstGeom>
        </p:spPr>
        <p:txBody>
          <a:bodyPr xmlns:a="http://schemas.openxmlformats.org/drawingml/2006/main" spcFirstLastPara="1" vert="horz" wrap="square" lIns="0" tIns="0" rIns="0" bIns="0" anchor="t">
            <a:noAutofit/>
          </a:bodyPr>
          <a:lstStyle xmlns:a="http://schemas.openxmlformats.org/drawingml/2006/main">
            <a:defPPr>
              <a:defRPr sz="1950">
                <a:solidFill>
                  <a:srgbClr val="FFFFFF"/>
                </a:solidFill>
                <a:latin typeface="Arial"/>
                <a:ea typeface="Arial"/>
                <a:cs typeface="Arial"/>
              </a:defRPr>
            </a:defPPr>
            <a:lvl1pPr marL="228600" indent="-228600" algn="l" defTabSz="914400">
              <a:lnSpc>
                <a:spcPct val="90000"/>
              </a:lnSpc>
              <a:spcBef>
                <a:spcPts val="1000"/>
              </a:spcBef>
              <a:buFont typeface="Arial"/>
              <a:buChar char="•"/>
              <a:defRPr sz="2400" kern="1200">
                <a:solidFill>
                  <a:schemeClr val="tx1"/>
                </a:solidFill>
                <a:latin typeface="+mn-lt"/>
                <a:ea typeface="+mn-lt"/>
                <a:cs typeface="+mn-lt"/>
              </a:defRPr>
            </a:lvl1pPr>
            <a:lvl2pPr marL="685800" indent="-228600" algn="l" defTabSz="914400">
              <a:lnSpc>
                <a:spcPct val="90000"/>
              </a:lnSpc>
              <a:spcBef>
                <a:spcPts val="500"/>
              </a:spcBef>
              <a:buFont typeface="Arial"/>
              <a:buChar char="•"/>
              <a:defRPr sz="2000" kern="1200">
                <a:solidFill>
                  <a:schemeClr val="tx1"/>
                </a:solidFill>
                <a:latin typeface="+mn-lt"/>
                <a:ea typeface="+mn-lt"/>
                <a:cs typeface="+mn-lt"/>
              </a:defRPr>
            </a:lvl2pPr>
            <a:lvl3pPr marL="1143000" indent="-228600" algn="l" defTabSz="914400">
              <a:lnSpc>
                <a:spcPct val="90000"/>
              </a:lnSpc>
              <a:spcBef>
                <a:spcPts val="500"/>
              </a:spcBef>
              <a:buFont typeface="Arial"/>
              <a:buChar char="•"/>
              <a:defRPr sz="1800" kern="1200">
                <a:solidFill>
                  <a:schemeClr val="tx1"/>
                </a:solidFill>
                <a:latin typeface="+mn-lt"/>
                <a:ea typeface="+mn-lt"/>
                <a:cs typeface="+mn-lt"/>
              </a:defRPr>
            </a:lvl3pPr>
            <a:lvl4pPr marL="1600200" indent="-228600" algn="l" defTabSz="914400">
              <a:lnSpc>
                <a:spcPct val="90000"/>
              </a:lnSpc>
              <a:spcBef>
                <a:spcPts val="500"/>
              </a:spcBef>
              <a:buFont typeface="Arial"/>
              <a:buChar char="•"/>
              <a:defRPr sz="1800" kern="1200">
                <a:solidFill>
                  <a:schemeClr val="tx1"/>
                </a:solidFill>
                <a:latin typeface="+mn-lt"/>
                <a:ea typeface="+mn-lt"/>
                <a:cs typeface="+mn-lt"/>
              </a:defRPr>
            </a:lvl4pPr>
            <a:lvl5pPr marL="2057400" indent="-228600" algn="l" defTabSz="914400">
              <a:lnSpc>
                <a:spcPct val="90000"/>
              </a:lnSpc>
              <a:spcBef>
                <a:spcPts val="500"/>
              </a:spcBef>
              <a:buFont typeface="Arial"/>
              <a:buChar char="•"/>
              <a:defRPr sz="1800" kern="1200">
                <a:solidFill>
                  <a:schemeClr val="tx1"/>
                </a:solidFill>
                <a:latin typeface="+mn-lt"/>
                <a:ea typeface="+mn-lt"/>
                <a:cs typeface="+mn-lt"/>
              </a:defRPr>
            </a:lvl5pPr>
            <a:lvl6pPr marL="2514600" indent="-228600" algn="l" defTabSz="914400">
              <a:lnSpc>
                <a:spcPct val="90000"/>
              </a:lnSpc>
              <a:spcBef>
                <a:spcPts val="500"/>
              </a:spcBef>
              <a:buFont typeface="Arial"/>
              <a:buChar char="•"/>
              <a:defRPr sz="1800" kern="1200">
                <a:solidFill>
                  <a:schemeClr val="tx1"/>
                </a:solidFill>
                <a:latin typeface="+mn-lt"/>
                <a:ea typeface="+mn-lt"/>
                <a:cs typeface="+mn-lt"/>
              </a:defRPr>
            </a:lvl6pPr>
            <a:lvl7pPr marL="2971800" indent="-228600" algn="l" defTabSz="914400">
              <a:lnSpc>
                <a:spcPct val="90000"/>
              </a:lnSpc>
              <a:spcBef>
                <a:spcPts val="500"/>
              </a:spcBef>
              <a:buFont typeface="Arial"/>
              <a:buChar char="•"/>
              <a:defRPr sz="1800" kern="1200">
                <a:solidFill>
                  <a:schemeClr val="tx1"/>
                </a:solidFill>
                <a:latin typeface="+mn-lt"/>
                <a:ea typeface="+mn-lt"/>
                <a:cs typeface="+mn-lt"/>
              </a:defRPr>
            </a:lvl7pPr>
            <a:lvl8pPr marL="3429000" indent="-228600" algn="l" defTabSz="914400">
              <a:lnSpc>
                <a:spcPct val="90000"/>
              </a:lnSpc>
              <a:spcBef>
                <a:spcPts val="500"/>
              </a:spcBef>
              <a:buFont typeface="Arial"/>
              <a:buChar char="•"/>
              <a:defRPr sz="1800" kern="1200">
                <a:solidFill>
                  <a:schemeClr val="tx1"/>
                </a:solidFill>
                <a:latin typeface="+mn-lt"/>
                <a:ea typeface="+mn-lt"/>
                <a:cs typeface="+mn-lt"/>
              </a:defRPr>
            </a:lvl8pPr>
            <a:lvl9pPr marL="3886200" indent="-228600" algn="l" defTabSz="914400">
              <a:lnSpc>
                <a:spcPct val="90000"/>
              </a:lnSpc>
              <a:spcBef>
                <a:spcPts val="500"/>
              </a:spcBef>
              <a:buFont typeface="Arial"/>
              <a:buChar char="•"/>
              <a:defRPr sz="1800" kern="1200">
                <a:solidFill>
                  <a:schemeClr val="tx1"/>
                </a:solidFill>
                <a:latin typeface="+mn-lt"/>
                <a:ea typeface="+mn-lt"/>
                <a:cs typeface="+mn-lt"/>
              </a:defRPr>
            </a:lvl9pPr>
          </a:lstStyle>
          <a:p xmlns:a="http://schemas.openxmlformats.org/drawingml/2006/main">
            <a:pPr marL="0" indent="0">
              <a:lnSpc>
                <a:spcPct val="112000"/>
              </a:lnSpc>
              <a:spcBef>
                <a:spcPts val="0"/>
              </a:spcBef>
              <a:spcAft>
                <a:spcPts val="0"/>
              </a:spcAft>
              <a:buNone/>
              <a:defRPr sz="1950">
                <a:solidFill>
                  <a:srgbClr val="FFFFFF"/>
                </a:solidFill>
                <a:latin typeface="Arial"/>
                <a:ea typeface="Arial"/>
                <a:cs typeface="Arial"/>
              </a:defRPr>
            </a:pPr>
            <a:r>
              <a:rPr sz="1950">
                <a:solidFill>
                  <a:srgbClr val="FFFFFF"/>
                </a:solidFill>
                <a:latin typeface="Arial"/>
                <a:ea typeface="Arial"/>
                <a:cs typeface="Arial"/>
              </a:rPr>
              <a:t>Computer Architecture</a:t>
            </a:r>
          </a:p>
          <a:p xmlns:a="http://schemas.openxmlformats.org/drawingml/2006/main">
            <a:pPr marL="0" indent="0">
              <a:lnSpc>
                <a:spcPct val="112000"/>
              </a:lnSpc>
              <a:spcBef>
                <a:spcPts val="0"/>
              </a:spcBef>
              <a:spcAft>
                <a:spcPts val="0"/>
              </a:spcAft>
              <a:buNone/>
              <a:defRPr sz="1950">
                <a:solidFill>
                  <a:srgbClr val="FFFFFF"/>
                </a:solidFill>
                <a:latin typeface="Arial"/>
                <a:ea typeface="Arial"/>
                <a:cs typeface="Arial"/>
              </a:defRPr>
            </a:pPr>
            <a:r>
              <a:rPr sz="1950">
                <a:solidFill>
                  <a:srgbClr val="FFFFFF"/>
                </a:solidFill>
                <a:latin typeface="Arial"/>
                <a:ea typeface="Arial"/>
                <a:cs typeface="Arial"/>
              </a:rPr>
              <a:t>Rutgers University</a:t>
            </a:r>
          </a:p>
        </p:txBody>
      </p:sp>
      <p:sp>
        <p:nvSpPr>
          <p:cNvPr id="8" name="Content Placeholder 3">
            <a:extLst xmlns:a="http://schemas.openxmlformats.org/drawingml/2006/main">
              <a:ext uri="{FF2B5EF4-FFF2-40B4-BE49-F238E27FC236}">
                <a16:creationId xmlns:a16="http://schemas.microsoft.com/office/drawing/2014/main" id="{2EE8F343-A95F-2AAA-FE9E-A6C31E298DF7}"/>
              </a:ext>
            </a:extLst>
          </p:cNvPr>
          <p:cNvSpPr>
            <a:spLocks xmlns:a="http://schemas.openxmlformats.org/drawingml/2006/main" noGrp="1"/>
          </p:cNvSpPr>
          <p:nvPr/>
        </p:nvSpPr>
        <p:spPr>
          <a:xfrm xmlns:a="http://schemas.openxmlformats.org/drawingml/2006/main">
            <a:off x="6256618" y="2031999"/>
            <a:ext cx="5537200" cy="3534787"/>
          </a:xfrm>
          <a:prstGeom xmlns:a="http://schemas.openxmlformats.org/drawingml/2006/main" prst="rect">
            <a:avLst/>
          </a:prstGeom>
        </p:spPr>
        <p:txBody>
          <a:bodyPr xmlns:a="http://schemas.openxmlformats.org/drawingml/2006/main" lIns="0" tIns="0" rIns="0" bIns="0" anchor="t">
            <a:noAutofit/>
          </a:bodyPr>
          <a:lstStyle xmlns:a="http://schemas.openxmlformats.org/drawingml/2006/main">
            <a:defPPr>
              <a:defRPr sz="1800">
                <a:solidFill>
                  <a:srgbClr val="FFFFFF"/>
                </a:solidFill>
                <a:latin typeface="Consolas"/>
                <a:ea typeface="Consolas"/>
                <a:cs typeface="Consolas"/>
              </a:defRPr>
            </a:defPPr>
            <a:lvl1pPr marL="228600" indent="-228600" algn="l" defTabSz="914400">
              <a:lnSpc>
                <a:spcPct val="90000"/>
              </a:lnSpc>
              <a:spcBef>
                <a:spcPts val="1000"/>
              </a:spcBef>
              <a:buFont typeface="Arial"/>
              <a:buChar char="•"/>
              <a:defRPr sz="2400" kern="1200">
                <a:solidFill>
                  <a:schemeClr val="tx1"/>
                </a:solidFill>
                <a:latin typeface="+mn-lt"/>
                <a:ea typeface="+mn-lt"/>
                <a:cs typeface="+mn-lt"/>
              </a:defRPr>
            </a:lvl1pPr>
            <a:lvl2pPr marL="685800" indent="-228600" algn="l" defTabSz="914400">
              <a:lnSpc>
                <a:spcPct val="90000"/>
              </a:lnSpc>
              <a:spcBef>
                <a:spcPts val="500"/>
              </a:spcBef>
              <a:buFont typeface="Arial"/>
              <a:buChar char="•"/>
              <a:defRPr sz="2000" kern="1200">
                <a:solidFill>
                  <a:schemeClr val="tx1"/>
                </a:solidFill>
                <a:latin typeface="+mn-lt"/>
                <a:ea typeface="+mn-lt"/>
                <a:cs typeface="+mn-lt"/>
              </a:defRPr>
            </a:lvl2pPr>
            <a:lvl3pPr marL="1143000" indent="-228600" algn="l" defTabSz="914400">
              <a:lnSpc>
                <a:spcPct val="90000"/>
              </a:lnSpc>
              <a:spcBef>
                <a:spcPts val="500"/>
              </a:spcBef>
              <a:buFont typeface="Arial"/>
              <a:buChar char="•"/>
              <a:defRPr sz="1800" kern="1200">
                <a:solidFill>
                  <a:schemeClr val="tx1"/>
                </a:solidFill>
                <a:latin typeface="+mn-lt"/>
                <a:ea typeface="+mn-lt"/>
                <a:cs typeface="+mn-lt"/>
              </a:defRPr>
            </a:lvl3pPr>
            <a:lvl4pPr marL="1600200" indent="-228600" algn="l" defTabSz="914400">
              <a:lnSpc>
                <a:spcPct val="90000"/>
              </a:lnSpc>
              <a:spcBef>
                <a:spcPts val="500"/>
              </a:spcBef>
              <a:buFont typeface="Arial"/>
              <a:buChar char="•"/>
              <a:defRPr sz="1800" kern="1200">
                <a:solidFill>
                  <a:schemeClr val="tx1"/>
                </a:solidFill>
                <a:latin typeface="+mn-lt"/>
                <a:ea typeface="+mn-lt"/>
                <a:cs typeface="+mn-lt"/>
              </a:defRPr>
            </a:lvl4pPr>
            <a:lvl5pPr marL="2057400" indent="-228600" algn="l" defTabSz="914400">
              <a:lnSpc>
                <a:spcPct val="90000"/>
              </a:lnSpc>
              <a:spcBef>
                <a:spcPts val="500"/>
              </a:spcBef>
              <a:buFont typeface="Arial"/>
              <a:buChar char="•"/>
              <a:defRPr sz="1800" kern="1200">
                <a:solidFill>
                  <a:schemeClr val="tx1"/>
                </a:solidFill>
                <a:latin typeface="+mn-lt"/>
                <a:ea typeface="+mn-lt"/>
                <a:cs typeface="+mn-lt"/>
              </a:defRPr>
            </a:lvl5pPr>
            <a:lvl6pPr marL="2514600" indent="-228600" algn="l" defTabSz="914400">
              <a:lnSpc>
                <a:spcPct val="90000"/>
              </a:lnSpc>
              <a:spcBef>
                <a:spcPts val="500"/>
              </a:spcBef>
              <a:buFont typeface="Arial"/>
              <a:buChar char="•"/>
              <a:defRPr sz="1800" kern="1200">
                <a:solidFill>
                  <a:schemeClr val="tx1"/>
                </a:solidFill>
                <a:latin typeface="+mn-lt"/>
                <a:ea typeface="+mn-lt"/>
                <a:cs typeface="+mn-lt"/>
              </a:defRPr>
            </a:lvl6pPr>
            <a:lvl7pPr marL="2971800" indent="-228600" algn="l" defTabSz="914400">
              <a:lnSpc>
                <a:spcPct val="90000"/>
              </a:lnSpc>
              <a:spcBef>
                <a:spcPts val="500"/>
              </a:spcBef>
              <a:buFont typeface="Arial"/>
              <a:buChar char="•"/>
              <a:defRPr sz="1800" kern="1200">
                <a:solidFill>
                  <a:schemeClr val="tx1"/>
                </a:solidFill>
                <a:latin typeface="+mn-lt"/>
                <a:ea typeface="+mn-lt"/>
                <a:cs typeface="+mn-lt"/>
              </a:defRPr>
            </a:lvl7pPr>
            <a:lvl8pPr marL="3429000" indent="-228600" algn="l" defTabSz="914400">
              <a:lnSpc>
                <a:spcPct val="90000"/>
              </a:lnSpc>
              <a:spcBef>
                <a:spcPts val="500"/>
              </a:spcBef>
              <a:buFont typeface="Arial"/>
              <a:buChar char="•"/>
              <a:defRPr sz="1800" kern="1200">
                <a:solidFill>
                  <a:schemeClr val="tx1"/>
                </a:solidFill>
                <a:latin typeface="+mn-lt"/>
                <a:ea typeface="+mn-lt"/>
                <a:cs typeface="+mn-lt"/>
              </a:defRPr>
            </a:lvl8pPr>
            <a:lvl9pPr marL="3886200" indent="-228600" algn="l" defTabSz="914400">
              <a:lnSpc>
                <a:spcPct val="90000"/>
              </a:lnSpc>
              <a:spcBef>
                <a:spcPts val="500"/>
              </a:spcBef>
              <a:buFont typeface="Arial"/>
              <a:buChar char="•"/>
              <a:defRPr sz="1800" kern="1200">
                <a:solidFill>
                  <a:schemeClr val="tx1"/>
                </a:solidFill>
                <a:latin typeface="+mn-lt"/>
                <a:ea typeface="+mn-lt"/>
                <a:cs typeface="+mn-lt"/>
              </a:defRPr>
            </a:lvl9pPr>
          </a:lstStyle>
          <a:p xmlns:a="http://schemas.openxmlformats.org/drawingml/2006/main">
            <a:pPr marL="0" indent="0">
              <a:lnSpc>
                <a:spcPct val="112000"/>
              </a:lnSpc>
              <a:spcBef>
                <a:spcPts val="0"/>
              </a:spcBef>
              <a:spcAft>
                <a:spcPts val="0"/>
              </a:spcAft>
              <a:buNone/>
              <a:defRPr sz="1800">
                <a:solidFill>
                  <a:srgbClr val="FFFFFF"/>
                </a:solidFill>
                <a:latin typeface="Consolas"/>
                <a:ea typeface="Consolas"/>
                <a:cs typeface="Consolas"/>
              </a:defRPr>
            </a:pPr>
            <a:r>
              <a:rPr sz="1800">
                <a:solidFill>
                  <a:srgbClr val="FFFFFF"/>
                </a:solidFill>
                <a:latin typeface="Consolas"/>
                <a:ea typeface="Consolas"/>
                <a:cs typeface="Consolas"/>
              </a:rPr>
              <a:t>Pointers and memory</a:t>
            </a:r>
          </a:p>
          <a:p xmlns:a="http://schemas.openxmlformats.org/drawingml/2006/main">
            <a:pPr marL="0" indent="0">
              <a:lnSpc>
                <a:spcPct val="112000"/>
              </a:lnSpc>
              <a:spcBef>
                <a:spcPts val="0"/>
              </a:spcBef>
              <a:spcAft>
                <a:spcPts val="0"/>
              </a:spcAft>
              <a:buNone/>
              <a:defRPr sz="1800">
                <a:solidFill>
                  <a:srgbClr val="FFFFFF"/>
                </a:solidFill>
                <a:latin typeface="Consolas"/>
                <a:ea typeface="Consolas"/>
                <a:cs typeface="Consolas"/>
              </a:defRPr>
            </a:pPr>
            <a:r>
              <a:rPr sz="1800">
                <a:solidFill>
                  <a:srgbClr val="FFFFFF"/>
                </a:solidFill>
                <a:latin typeface="Consolas"/>
                <a:ea typeface="Consolas"/>
                <a:cs typeface="Consolas"/>
              </a:rPr>
              <a:t>Float bits, structs, and unions</a:t>
            </a:r>
          </a:p>
          <a:p xmlns:a="http://schemas.openxmlformats.org/drawingml/2006/main">
            <a:pPr marL="0" indent="0">
              <a:lnSpc>
                <a:spcPct val="112000"/>
              </a:lnSpc>
              <a:spcBef>
                <a:spcPts val="0"/>
              </a:spcBef>
              <a:spcAft>
                <a:spcPts val="0"/>
              </a:spcAft>
              <a:buNone/>
              <a:defRPr sz="1800">
                <a:solidFill>
                  <a:srgbClr val="FFFFFF"/>
                </a:solidFill>
                <a:latin typeface="Consolas"/>
                <a:ea typeface="Consolas"/>
                <a:cs typeface="Consolas"/>
              </a:defRPr>
            </a:pPr>
            <a:r>
              <a:rPr sz="1800">
                <a:solidFill>
                  <a:srgbClr val="FFFFFF"/>
                </a:solidFill>
                <a:latin typeface="Consolas"/>
                <a:ea typeface="Consolas"/>
                <a:cs typeface="Consolas"/>
              </a:rPr>
              <a:t>Assembly and digital logic</a:t>
            </a:r>
          </a:p>
        </p:txBody>
      </p:sp>
    </p:spTree>
    <p:extLst>
      <p:ext uri="{BB962C8B-B14F-4D97-AF65-F5344CB8AC3E}">
        <p14:creationId xmlns:p14="http://schemas.microsoft.com/office/powerpoint/2010/main" val="3667182145"/>
      </p:ext>
    </p:extLst>
  </p:cSld>
</p:sld>
</file>

<file path=ppt/slides/slide2.xml><?xml version="1.0" encoding="utf-8"?>
<p:sld xmlns:p="http://schemas.openxmlformats.org/presentationml/2006/main">
  <p:cSld>
    <p:spTree>
      <p:nvGrpSpPr>
        <p:cNvPr id="1" name=""/>
        <p:cNvGrpSpPr/>
        <p:nvPr/>
      </p:nvGrpSpPr>
      <p:grpSpPr>
        <a:xfrm xmlns:a="http://schemas.openxmlformats.org/drawingml/2006/main"/>
      </p:grpSpPr>
      <p:sp>
        <p:nvSpPr>
          <p:cNvPr id="3" name="Footer Placeholder 2">
            <a:extLst xmlns:a="http://schemas.openxmlformats.org/drawingml/2006/main">
              <a:ext uri="{FF2B5EF4-FFF2-40B4-BE49-F238E27FC236}">
                <a16:creationId xmlns:a16="http://schemas.microsoft.com/office/drawing/2014/main" id="{39EA4C82-C623-0196-4A95-876ADF5DEE92}"/>
              </a:ext>
            </a:extLst>
          </p:cNvPr>
          <p:cNvSpPr>
            <a:spLocks xmlns:a="http://schemas.openxmlformats.org/drawingml/2006/main" noGrp="1"/>
          </p:cNvSpPr>
          <p:nvPr>
            <p:ph type="ftr" idx="3"/>
          </p:nvPr>
        </p:nvSpPr>
        <p:spPr>
          <a:xfrm xmlns:a="http://schemas.openxmlformats.org/drawingml/2006/main">
            <a:off x="393700" y="6279952"/>
            <a:ext cx="3568700" cy="241240"/>
          </a:xfrm>
        </p:spPr>
        <p:txBody>
          <a:bodyPr xmlns:a="http://schemas.openxmlformats.org/drawingml/2006/main" lIns="0" tIns="0" rIns="0" bIns="0" anchor="t">
            <a:noAutofit/>
          </a:bodyPr>
          <a:lstStyle xmlns:a="http://schemas.openxmlformats.org/drawingml/2006/main">
            <a:defPPr>
              <a:defRPr sz="1125">
                <a:solidFill>
                  <a:srgbClr val="FFFFFF"/>
                </a:solidFill>
                <a:latin typeface="Arial"/>
                <a:ea typeface="Arial"/>
                <a:cs typeface="Arial"/>
              </a:defRPr>
            </a:defPPr>
            <a:lvl1pPr>
              <a:defRPr sz="1125">
                <a:solidFill>
                  <a:srgbClr val="FFFFFF"/>
                </a:solidFill>
                <a:latin typeface="Arial"/>
                <a:ea typeface="Arial"/>
                <a:cs typeface="Arial"/>
              </a:defRPr>
            </a:lvl1pPr>
            <a:lvl2pPr>
              <a:defRPr sz="1125">
                <a:solidFill>
                  <a:srgbClr val="FFFFFF"/>
                </a:solidFill>
                <a:latin typeface="Arial"/>
                <a:ea typeface="Arial"/>
                <a:cs typeface="Arial"/>
              </a:defRPr>
            </a:lvl2pPr>
            <a:lvl3pPr>
              <a:defRPr sz="1125">
                <a:solidFill>
                  <a:srgbClr val="FFFFFF"/>
                </a:solidFill>
                <a:latin typeface="Arial"/>
                <a:ea typeface="Arial"/>
                <a:cs typeface="Arial"/>
              </a:defRPr>
            </a:lvl3pPr>
            <a:lvl4pPr>
              <a:defRPr sz="1125">
                <a:solidFill>
                  <a:srgbClr val="FFFFFF"/>
                </a:solidFill>
                <a:latin typeface="Arial"/>
                <a:ea typeface="Arial"/>
                <a:cs typeface="Arial"/>
              </a:defRPr>
            </a:lvl4pPr>
            <a:lvl5pPr>
              <a:defRPr sz="1125">
                <a:solidFill>
                  <a:srgbClr val="FFFFFF"/>
                </a:solidFill>
                <a:latin typeface="Arial"/>
                <a:ea typeface="Arial"/>
                <a:cs typeface="Arial"/>
              </a:defRPr>
            </a:lvl5pPr>
            <a:lvl6pPr>
              <a:defRPr sz="1125">
                <a:solidFill>
                  <a:srgbClr val="FFFFFF"/>
                </a:solidFill>
                <a:latin typeface="Arial"/>
                <a:ea typeface="Arial"/>
                <a:cs typeface="Arial"/>
              </a:defRPr>
            </a:lvl6pPr>
            <a:lvl7pPr>
              <a:defRPr sz="1125">
                <a:solidFill>
                  <a:srgbClr val="FFFFFF"/>
                </a:solidFill>
                <a:latin typeface="Arial"/>
                <a:ea typeface="Arial"/>
                <a:cs typeface="Arial"/>
              </a:defRPr>
            </a:lvl7pPr>
            <a:lvl8pPr>
              <a:defRPr sz="1125">
                <a:solidFill>
                  <a:srgbClr val="FFFFFF"/>
                </a:solidFill>
                <a:latin typeface="Arial"/>
                <a:ea typeface="Arial"/>
                <a:cs typeface="Arial"/>
              </a:defRPr>
            </a:lvl8pPr>
            <a:lvl9pPr>
              <a:defRPr sz="1125">
                <a:solidFill>
                  <a:srgbClr val="FFFFFF"/>
                </a:solidFill>
                <a:latin typeface="Arial"/>
                <a:ea typeface="Arial"/>
                <a:cs typeface="Arial"/>
              </a:defRPr>
            </a:lvl9pPr>
          </a:lstStyle>
          <a:p xmlns:a="http://schemas.openxmlformats.org/drawingml/2006/main">
            <a:pPr marL="0" indent="0">
              <a:lnSpc>
                <a:spcPct val="112000"/>
              </a:lnSpc>
              <a:spcBef>
                <a:spcPts val="0"/>
              </a:spcBef>
              <a:spcAft>
                <a:spcPts val="0"/>
              </a:spcAft>
              <a:buNone/>
              <a:defRPr sz="1125">
                <a:solidFill>
                  <a:srgbClr val="FFFFFF"/>
                </a:solidFill>
                <a:latin typeface="Arial"/>
                <a:ea typeface="Arial"/>
                <a:cs typeface="Arial"/>
              </a:defRPr>
            </a:pPr>
            <a:r>
              <a:rPr sz="1125">
                <a:solidFill>
                  <a:srgbClr val="FFFFFF"/>
                </a:solidFill>
                <a:latin typeface="Arial"/>
                <a:ea typeface="Arial"/>
                <a:cs typeface="Arial"/>
              </a:rPr>
              <a:t>CS 211 · Recitation 07</a:t>
            </a:r>
          </a:p>
        </p:txBody>
      </p:sp>
      <p:sp>
        <p:nvSpPr>
          <p:cNvPr id="532" name="Google Shape;532;p58">
            <a:extLst xmlns:a="http://schemas.openxmlformats.org/drawingml/2006/main">
              <a:ext uri="{FF2B5EF4-FFF2-40B4-BE49-F238E27FC236}">
                <a16:creationId xmlns:a16="http://schemas.microsoft.com/office/drawing/2014/main" id="{1BCBE750-7048-686D-1472-52C53362D6CD}"/>
              </a:ext>
            </a:extLst>
          </p:cNvPr>
          <p:cNvSpPr>
            <a:spLocks xmlns:a="http://schemas.openxmlformats.org/drawingml/2006/main" noGrp="1"/>
          </p:cNvSpPr>
          <p:nvPr>
            <p:ph type="sldNum" idx="4"/>
          </p:nvPr>
        </p:nvSpPr>
        <p:spPr>
          <a:xfrm xmlns:a="http://schemas.openxmlformats.org/drawingml/2006/main">
            <a:off x="11279332" y="6279294"/>
            <a:ext cx="518968" cy="241240"/>
          </a:xfrm>
        </p:spPr>
        <p:txBody>
          <a:bodyPr xmlns:a="http://schemas.openxmlformats.org/drawingml/2006/main" spcFirstLastPara="1" vert="horz" wrap="square" lIns="0" tIns="0" rIns="0" bIns="0" anchor="t">
            <a:noAutofit/>
          </a:bodyPr>
          <a:lstStyle xmlns:a="http://schemas.openxmlformats.org/drawingml/2006/main">
            <a:defPPr>
              <a:defRPr sz="1125">
                <a:solidFill>
                  <a:srgbClr val="FFFFFF"/>
                </a:solidFill>
                <a:latin typeface="Arial"/>
                <a:ea typeface="Arial"/>
                <a:cs typeface="Arial"/>
              </a:defRPr>
            </a:defPPr>
            <a:lvl1pPr>
              <a:defRPr sz="1125">
                <a:solidFill>
                  <a:srgbClr val="FFFFFF"/>
                </a:solidFill>
                <a:latin typeface="Arial"/>
                <a:ea typeface="Arial"/>
                <a:cs typeface="Arial"/>
              </a:defRPr>
            </a:lvl1pPr>
            <a:lvl2pPr>
              <a:defRPr sz="1125">
                <a:solidFill>
                  <a:srgbClr val="FFFFFF"/>
                </a:solidFill>
                <a:latin typeface="Arial"/>
                <a:ea typeface="Arial"/>
                <a:cs typeface="Arial"/>
              </a:defRPr>
            </a:lvl2pPr>
            <a:lvl3pPr>
              <a:defRPr sz="1125">
                <a:solidFill>
                  <a:srgbClr val="FFFFFF"/>
                </a:solidFill>
                <a:latin typeface="Arial"/>
                <a:ea typeface="Arial"/>
                <a:cs typeface="Arial"/>
              </a:defRPr>
            </a:lvl3pPr>
            <a:lvl4pPr>
              <a:defRPr sz="1125">
                <a:solidFill>
                  <a:srgbClr val="FFFFFF"/>
                </a:solidFill>
                <a:latin typeface="Arial"/>
                <a:ea typeface="Arial"/>
                <a:cs typeface="Arial"/>
              </a:defRPr>
            </a:lvl4pPr>
            <a:lvl5pPr>
              <a:defRPr sz="1125">
                <a:solidFill>
                  <a:srgbClr val="FFFFFF"/>
                </a:solidFill>
                <a:latin typeface="Arial"/>
                <a:ea typeface="Arial"/>
                <a:cs typeface="Arial"/>
              </a:defRPr>
            </a:lvl5pPr>
            <a:lvl6pPr>
              <a:defRPr sz="1125">
                <a:solidFill>
                  <a:srgbClr val="FFFFFF"/>
                </a:solidFill>
                <a:latin typeface="Arial"/>
                <a:ea typeface="Arial"/>
                <a:cs typeface="Arial"/>
              </a:defRPr>
            </a:lvl6pPr>
            <a:lvl7pPr>
              <a:defRPr sz="1125">
                <a:solidFill>
                  <a:srgbClr val="FFFFFF"/>
                </a:solidFill>
                <a:latin typeface="Arial"/>
                <a:ea typeface="Arial"/>
                <a:cs typeface="Arial"/>
              </a:defRPr>
            </a:lvl7pPr>
            <a:lvl8pPr>
              <a:defRPr sz="1125">
                <a:solidFill>
                  <a:srgbClr val="FFFFFF"/>
                </a:solidFill>
                <a:latin typeface="Arial"/>
                <a:ea typeface="Arial"/>
                <a:cs typeface="Arial"/>
              </a:defRPr>
            </a:lvl8pPr>
            <a:lvl9pPr>
              <a:defRPr sz="1125">
                <a:solidFill>
                  <a:srgbClr val="FFFFFF"/>
                </a:solidFill>
                <a:latin typeface="Arial"/>
                <a:ea typeface="Arial"/>
                <a:cs typeface="Arial"/>
              </a:defRPr>
            </a:lvl9pPr>
          </a:lstStyle>
          <a:p xmlns:a="http://schemas.openxmlformats.org/drawingml/2006/main">
            <a:pPr marL="0" indent="0">
              <a:lnSpc>
                <a:spcPct val="112000"/>
              </a:lnSpc>
              <a:spcBef>
                <a:spcPts val="0"/>
              </a:spcBef>
              <a:spcAft>
                <a:spcPts val="0"/>
              </a:spcAft>
              <a:buNone/>
              <a:defRPr sz="1125">
                <a:solidFill>
                  <a:srgbClr val="FFFFFF"/>
                </a:solidFill>
                <a:latin typeface="Arial"/>
                <a:ea typeface="Arial"/>
                <a:cs typeface="Arial"/>
              </a:defRPr>
            </a:pPr>
            <a:r>
              <a:rPr sz="1125">
                <a:solidFill>
                  <a:srgbClr val="FFFFFF"/>
                </a:solidFill>
                <a:latin typeface="Arial"/>
                <a:ea typeface="Arial"/>
                <a:cs typeface="Arial"/>
              </a:rPr>
              <a:t>2</a:t>
            </a:r>
          </a:p>
        </p:txBody>
      </p:sp>
      <p:sp>
        <p:nvSpPr>
          <p:cNvPr id="533" name="Google Shape;533;p58">
            <a:extLst xmlns:a="http://schemas.openxmlformats.org/drawingml/2006/main">
              <a:ext uri="{FF2B5EF4-FFF2-40B4-BE49-F238E27FC236}">
                <a16:creationId xmlns:a16="http://schemas.microsoft.com/office/drawing/2014/main" id="{1B5D55CD-1C17-7CD8-F26A-2DD65B067687}"/>
              </a:ext>
            </a:extLst>
          </p:cNvPr>
          <p:cNvSpPr>
            <a:spLocks xmlns:a="http://schemas.openxmlformats.org/drawingml/2006/main" noGrp="1"/>
          </p:cNvSpPr>
          <p:nvPr>
            <p:ph type="title" idx="0"/>
          </p:nvPr>
        </p:nvSpPr>
        <p:spPr>
          <a:xfrm xmlns:a="http://schemas.openxmlformats.org/drawingml/2006/main">
            <a:off x="393700" y="344008"/>
            <a:ext cx="11404600" cy="1047491"/>
          </a:xfrm>
        </p:spPr>
        <p:txBody>
          <a:bodyPr xmlns:a="http://schemas.openxmlformats.org/drawingml/2006/main" spcFirstLastPara="1" vert="horz" wrap="square" lIns="0" tIns="0" rIns="0" bIns="0" anchor="t">
            <a:noAutofit/>
          </a:bodyPr>
          <a:lstStyle xmlns:a="http://schemas.openxmlformats.org/drawingml/2006/main">
            <a:defPPr>
              <a:defRPr sz="3150">
                <a:solidFill>
                  <a:srgbClr val="FFFFFF"/>
                </a:solidFill>
                <a:latin typeface="Arial"/>
                <a:ea typeface="Arial"/>
                <a:cs typeface="Arial"/>
              </a:defRPr>
            </a:defPPr>
            <a:lvl1pPr>
              <a:defRPr sz="3150">
                <a:solidFill>
                  <a:srgbClr val="FFFFFF"/>
                </a:solidFill>
                <a:latin typeface="Arial"/>
                <a:ea typeface="Arial"/>
                <a:cs typeface="Arial"/>
              </a:defRPr>
            </a:lvl1pPr>
            <a:lvl2pPr>
              <a:defRPr sz="3150">
                <a:solidFill>
                  <a:srgbClr val="FFFFFF"/>
                </a:solidFill>
                <a:latin typeface="Arial"/>
                <a:ea typeface="Arial"/>
                <a:cs typeface="Arial"/>
              </a:defRPr>
            </a:lvl2pPr>
            <a:lvl3pPr>
              <a:defRPr sz="3150">
                <a:solidFill>
                  <a:srgbClr val="FFFFFF"/>
                </a:solidFill>
                <a:latin typeface="Arial"/>
                <a:ea typeface="Arial"/>
                <a:cs typeface="Arial"/>
              </a:defRPr>
            </a:lvl3pPr>
            <a:lvl4pPr>
              <a:defRPr sz="3150">
                <a:solidFill>
                  <a:srgbClr val="FFFFFF"/>
                </a:solidFill>
                <a:latin typeface="Arial"/>
                <a:ea typeface="Arial"/>
                <a:cs typeface="Arial"/>
              </a:defRPr>
            </a:lvl4pPr>
            <a:lvl5pPr>
              <a:defRPr sz="3150">
                <a:solidFill>
                  <a:srgbClr val="FFFFFF"/>
                </a:solidFill>
                <a:latin typeface="Arial"/>
                <a:ea typeface="Arial"/>
                <a:cs typeface="Arial"/>
              </a:defRPr>
            </a:lvl5pPr>
            <a:lvl6pPr>
              <a:defRPr sz="3150">
                <a:solidFill>
                  <a:srgbClr val="FFFFFF"/>
                </a:solidFill>
                <a:latin typeface="Arial"/>
                <a:ea typeface="Arial"/>
                <a:cs typeface="Arial"/>
              </a:defRPr>
            </a:lvl6pPr>
            <a:lvl7pPr>
              <a:defRPr sz="3150">
                <a:solidFill>
                  <a:srgbClr val="FFFFFF"/>
                </a:solidFill>
                <a:latin typeface="Arial"/>
                <a:ea typeface="Arial"/>
                <a:cs typeface="Arial"/>
              </a:defRPr>
            </a:lvl7pPr>
            <a:lvl8pPr>
              <a:defRPr sz="3150">
                <a:solidFill>
                  <a:srgbClr val="FFFFFF"/>
                </a:solidFill>
                <a:latin typeface="Arial"/>
                <a:ea typeface="Arial"/>
                <a:cs typeface="Arial"/>
              </a:defRPr>
            </a:lvl8pPr>
            <a:lvl9pPr>
              <a:defRPr sz="3150">
                <a:solidFill>
                  <a:srgbClr val="FFFFFF"/>
                </a:solidFill>
                <a:latin typeface="Arial"/>
                <a:ea typeface="Arial"/>
                <a:cs typeface="Arial"/>
              </a:defRPr>
            </a:lvl9pPr>
          </a:lstStyle>
          <a:p xmlns:a="http://schemas.openxmlformats.org/drawingml/2006/main">
            <a:pPr marL="0" indent="0">
              <a:lnSpc>
                <a:spcPct val="112000"/>
              </a:lnSpc>
              <a:spcBef>
                <a:spcPts val="0"/>
              </a:spcBef>
              <a:spcAft>
                <a:spcPts val="0"/>
              </a:spcAft>
              <a:buNone/>
              <a:defRPr sz="3150">
                <a:solidFill>
                  <a:srgbClr val="FFFFFF"/>
                </a:solidFill>
                <a:latin typeface="Arial"/>
                <a:ea typeface="Arial"/>
                <a:cs typeface="Arial"/>
              </a:defRPr>
            </a:pPr>
            <a:r>
              <a:rPr sz="3150">
                <a:solidFill>
                  <a:srgbClr val="FFFFFF"/>
                </a:solidFill>
                <a:latin typeface="Arial"/>
                <a:ea typeface="Arial"/>
                <a:cs typeface="Arial"/>
              </a:rPr>
              <a:t>A pointer is an address</a:t>
            </a:r>
          </a:p>
        </p:txBody>
      </p:sp>
      <p:sp>
        <p:nvSpPr>
          <p:cNvPr id="7" name="Google Shape;534;p58">
            <a:extLst xmlns:a="http://schemas.openxmlformats.org/drawingml/2006/main">
              <a:ext uri="{FF2B5EF4-FFF2-40B4-BE49-F238E27FC236}">
                <a16:creationId xmlns:a16="http://schemas.microsoft.com/office/drawing/2014/main" id="{3A923FEE-B8D2-CD3A-ABBD-21770B40AA24}"/>
              </a:ext>
            </a:extLst>
          </p:cNvPr>
          <p:cNvSpPr>
            <a:spLocks xmlns:a="http://schemas.openxmlformats.org/drawingml/2006/main" noGrp="1"/>
          </p:cNvSpPr>
          <p:nvPr/>
        </p:nvSpPr>
        <p:spPr>
          <a:xfrm xmlns:a="http://schemas.openxmlformats.org/drawingml/2006/main">
            <a:off x="393700" y="2031999"/>
            <a:ext cx="5537200" cy="3534787"/>
          </a:xfrm>
          <a:prstGeom xmlns:a="http://schemas.openxmlformats.org/drawingml/2006/main" prst="rect">
            <a:avLst/>
          </a:prstGeom>
        </p:spPr>
        <p:txBody>
          <a:bodyPr xmlns:a="http://schemas.openxmlformats.org/drawingml/2006/main" spcFirstLastPara="1" vert="horz" wrap="square" lIns="0" tIns="0" rIns="0" bIns="0" anchor="t">
            <a:noAutofit/>
          </a:bodyPr>
          <a:lstStyle xmlns:a="http://schemas.openxmlformats.org/drawingml/2006/main">
            <a:defPPr>
              <a:defRPr sz="1875">
                <a:solidFill>
                  <a:srgbClr val="FFFFFF"/>
                </a:solidFill>
                <a:latin typeface="Arial"/>
                <a:ea typeface="Arial"/>
                <a:cs typeface="Arial"/>
              </a:defRPr>
            </a:defPPr>
            <a:lvl1pPr marL="228600" indent="-228600" algn="l" defTabSz="914400">
              <a:lnSpc>
                <a:spcPct val="90000"/>
              </a:lnSpc>
              <a:spcBef>
                <a:spcPts val="1000"/>
              </a:spcBef>
              <a:buFont typeface="Arial"/>
              <a:buChar char="•"/>
              <a:defRPr sz="2400" kern="1200">
                <a:solidFill>
                  <a:schemeClr val="tx1"/>
                </a:solidFill>
                <a:latin typeface="+mn-lt"/>
                <a:ea typeface="+mn-lt"/>
                <a:cs typeface="+mn-lt"/>
              </a:defRPr>
            </a:lvl1pPr>
            <a:lvl2pPr marL="685800" indent="-228600" algn="l" defTabSz="914400">
              <a:lnSpc>
                <a:spcPct val="90000"/>
              </a:lnSpc>
              <a:spcBef>
                <a:spcPts val="500"/>
              </a:spcBef>
              <a:buFont typeface="Arial"/>
              <a:buChar char="•"/>
              <a:defRPr sz="2000" kern="1200">
                <a:solidFill>
                  <a:schemeClr val="tx1"/>
                </a:solidFill>
                <a:latin typeface="+mn-lt"/>
                <a:ea typeface="+mn-lt"/>
                <a:cs typeface="+mn-lt"/>
              </a:defRPr>
            </a:lvl2pPr>
            <a:lvl3pPr marL="1143000" indent="-228600" algn="l" defTabSz="914400">
              <a:lnSpc>
                <a:spcPct val="90000"/>
              </a:lnSpc>
              <a:spcBef>
                <a:spcPts val="500"/>
              </a:spcBef>
              <a:buFont typeface="Arial"/>
              <a:buChar char="•"/>
              <a:defRPr sz="1800" kern="1200">
                <a:solidFill>
                  <a:schemeClr val="tx1"/>
                </a:solidFill>
                <a:latin typeface="+mn-lt"/>
                <a:ea typeface="+mn-lt"/>
                <a:cs typeface="+mn-lt"/>
              </a:defRPr>
            </a:lvl3pPr>
            <a:lvl4pPr marL="1600200" indent="-228600" algn="l" defTabSz="914400">
              <a:lnSpc>
                <a:spcPct val="90000"/>
              </a:lnSpc>
              <a:spcBef>
                <a:spcPts val="500"/>
              </a:spcBef>
              <a:buFont typeface="Arial"/>
              <a:buChar char="•"/>
              <a:defRPr sz="1800" kern="1200">
                <a:solidFill>
                  <a:schemeClr val="tx1"/>
                </a:solidFill>
                <a:latin typeface="+mn-lt"/>
                <a:ea typeface="+mn-lt"/>
                <a:cs typeface="+mn-lt"/>
              </a:defRPr>
            </a:lvl4pPr>
            <a:lvl5pPr marL="2057400" indent="-228600" algn="l" defTabSz="914400">
              <a:lnSpc>
                <a:spcPct val="90000"/>
              </a:lnSpc>
              <a:spcBef>
                <a:spcPts val="500"/>
              </a:spcBef>
              <a:buFont typeface="Arial"/>
              <a:buChar char="•"/>
              <a:defRPr sz="1800" kern="1200">
                <a:solidFill>
                  <a:schemeClr val="tx1"/>
                </a:solidFill>
                <a:latin typeface="+mn-lt"/>
                <a:ea typeface="+mn-lt"/>
                <a:cs typeface="+mn-lt"/>
              </a:defRPr>
            </a:lvl5pPr>
            <a:lvl6pPr marL="2514600" indent="-228600" algn="l" defTabSz="914400">
              <a:lnSpc>
                <a:spcPct val="90000"/>
              </a:lnSpc>
              <a:spcBef>
                <a:spcPts val="500"/>
              </a:spcBef>
              <a:buFont typeface="Arial"/>
              <a:buChar char="•"/>
              <a:defRPr sz="1800" kern="1200">
                <a:solidFill>
                  <a:schemeClr val="tx1"/>
                </a:solidFill>
                <a:latin typeface="+mn-lt"/>
                <a:ea typeface="+mn-lt"/>
                <a:cs typeface="+mn-lt"/>
              </a:defRPr>
            </a:lvl6pPr>
            <a:lvl7pPr marL="2971800" indent="-228600" algn="l" defTabSz="914400">
              <a:lnSpc>
                <a:spcPct val="90000"/>
              </a:lnSpc>
              <a:spcBef>
                <a:spcPts val="500"/>
              </a:spcBef>
              <a:buFont typeface="Arial"/>
              <a:buChar char="•"/>
              <a:defRPr sz="1800" kern="1200">
                <a:solidFill>
                  <a:schemeClr val="tx1"/>
                </a:solidFill>
                <a:latin typeface="+mn-lt"/>
                <a:ea typeface="+mn-lt"/>
                <a:cs typeface="+mn-lt"/>
              </a:defRPr>
            </a:lvl7pPr>
            <a:lvl8pPr marL="3429000" indent="-228600" algn="l" defTabSz="914400">
              <a:lnSpc>
                <a:spcPct val="90000"/>
              </a:lnSpc>
              <a:spcBef>
                <a:spcPts val="500"/>
              </a:spcBef>
              <a:buFont typeface="Arial"/>
              <a:buChar char="•"/>
              <a:defRPr sz="1800" kern="1200">
                <a:solidFill>
                  <a:schemeClr val="tx1"/>
                </a:solidFill>
                <a:latin typeface="+mn-lt"/>
                <a:ea typeface="+mn-lt"/>
                <a:cs typeface="+mn-lt"/>
              </a:defRPr>
            </a:lvl8pPr>
            <a:lvl9pPr marL="3886200" indent="-228600" algn="l" defTabSz="914400">
              <a:lnSpc>
                <a:spcPct val="90000"/>
              </a:lnSpc>
              <a:spcBef>
                <a:spcPts val="500"/>
              </a:spcBef>
              <a:buFont typeface="Arial"/>
              <a:buChar char="•"/>
              <a:defRPr sz="1800" kern="1200">
                <a:solidFill>
                  <a:schemeClr val="tx1"/>
                </a:solidFill>
                <a:latin typeface="+mn-lt"/>
                <a:ea typeface="+mn-lt"/>
                <a:cs typeface="+mn-lt"/>
              </a:defRPr>
            </a:lvl9pPr>
          </a:lstStyle>
          <a:p xmlns:a="http://schemas.openxmlformats.org/drawingml/2006/main">
            <a:pPr marL="0" indent="0">
              <a:lnSpc>
                <a:spcPct val="112000"/>
              </a:lnSpc>
              <a:spcBef>
                <a:spcPts val="0"/>
              </a:spcBef>
              <a:spcAft>
                <a:spcPts val="0"/>
              </a:spcAft>
              <a:buNone/>
              <a:defRPr sz="1875">
                <a:solidFill>
                  <a:srgbClr val="FFFFFF"/>
                </a:solidFill>
                <a:latin typeface="Arial"/>
                <a:ea typeface="Arial"/>
                <a:cs typeface="Arial"/>
              </a:defRPr>
            </a:pPr>
            <a:r>
              <a:rPr sz="1875">
                <a:solidFill>
                  <a:srgbClr val="FFFFFF"/>
                </a:solidFill>
                <a:latin typeface="Arial"/>
                <a:ea typeface="Arial"/>
                <a:cs typeface="Arial"/>
              </a:rPr>
              <a:t>Think of a pointer as a house address. The address fits on the same size label whether the house is large or small.</a:t>
            </a:r>
          </a:p>
          <a:p xmlns:a="http://schemas.openxmlformats.org/drawingml/2006/main">
            <a:pPr marL="0" indent="0">
              <a:lnSpc>
                <a:spcPct val="112000"/>
              </a:lnSpc>
              <a:spcBef>
                <a:spcPts val="0"/>
              </a:spcBef>
              <a:spcAft>
                <a:spcPts val="0"/>
              </a:spcAft>
              <a:buNone/>
            </a:pPr>
            <a:r>
              <a:t/>
            </a:r>
          </a:p>
          <a:p xmlns:a="http://schemas.openxmlformats.org/drawingml/2006/main">
            <a:pPr marL="0" indent="0">
              <a:lnSpc>
                <a:spcPct val="112000"/>
              </a:lnSpc>
              <a:spcBef>
                <a:spcPts val="0"/>
              </a:spcBef>
              <a:spcAft>
                <a:spcPts val="0"/>
              </a:spcAft>
              <a:buNone/>
              <a:defRPr sz="1875">
                <a:solidFill>
                  <a:srgbClr val="FFFFFF"/>
                </a:solidFill>
                <a:latin typeface="Arial"/>
                <a:ea typeface="Arial"/>
                <a:cs typeface="Arial"/>
              </a:defRPr>
            </a:pPr>
            <a:r>
              <a:rPr sz="1875">
                <a:solidFill>
                  <a:srgbClr val="FFFFFF"/>
                </a:solidFill>
                <a:latin typeface="Arial"/>
                <a:ea typeface="Arial"/>
                <a:cs typeface="Arial"/>
              </a:rPr>
              <a:t>The pointed-to type tells C how to read the object and how far p + 1 moves.</a:t>
            </a:r>
          </a:p>
        </p:txBody>
      </p:sp>
      <p:sp>
        <p:nvSpPr>
          <p:cNvPr id="8" name="Content Placeholder 3">
            <a:extLst xmlns:a="http://schemas.openxmlformats.org/drawingml/2006/main">
              <a:ext uri="{FF2B5EF4-FFF2-40B4-BE49-F238E27FC236}">
                <a16:creationId xmlns:a16="http://schemas.microsoft.com/office/drawing/2014/main" id="{2EE8F343-A95F-2AAA-FE9E-A6C31E298DF7}"/>
              </a:ext>
            </a:extLst>
          </p:cNvPr>
          <p:cNvSpPr>
            <a:spLocks xmlns:a="http://schemas.openxmlformats.org/drawingml/2006/main" noGrp="1"/>
          </p:cNvSpPr>
          <p:nvPr/>
        </p:nvSpPr>
        <p:spPr>
          <a:xfrm xmlns:a="http://schemas.openxmlformats.org/drawingml/2006/main">
            <a:off x="6256618" y="2031999"/>
            <a:ext cx="5537200" cy="3534787"/>
          </a:xfrm>
          <a:prstGeom xmlns:a="http://schemas.openxmlformats.org/drawingml/2006/main" prst="rect">
            <a:avLst/>
          </a:prstGeom>
        </p:spPr>
        <p:txBody>
          <a:bodyPr xmlns:a="http://schemas.openxmlformats.org/drawingml/2006/main" lIns="0" tIns="0" rIns="0" bIns="0" anchor="t">
            <a:noAutofit/>
          </a:bodyPr>
          <a:lstStyle xmlns:a="http://schemas.openxmlformats.org/drawingml/2006/main">
            <a:defPPr>
              <a:defRPr sz="1500">
                <a:solidFill>
                  <a:srgbClr val="FFFFFF"/>
                </a:solidFill>
                <a:latin typeface="Consolas"/>
                <a:ea typeface="Consolas"/>
                <a:cs typeface="Consolas"/>
              </a:defRPr>
            </a:defPPr>
            <a:lvl1pPr marL="228600" indent="-228600" algn="l" defTabSz="914400">
              <a:lnSpc>
                <a:spcPct val="90000"/>
              </a:lnSpc>
              <a:spcBef>
                <a:spcPts val="1000"/>
              </a:spcBef>
              <a:buFont typeface="Arial"/>
              <a:buChar char="•"/>
              <a:defRPr sz="2400" kern="1200">
                <a:solidFill>
                  <a:schemeClr val="tx1"/>
                </a:solidFill>
                <a:latin typeface="+mn-lt"/>
                <a:ea typeface="+mn-lt"/>
                <a:cs typeface="+mn-lt"/>
              </a:defRPr>
            </a:lvl1pPr>
            <a:lvl2pPr marL="685800" indent="-228600" algn="l" defTabSz="914400">
              <a:lnSpc>
                <a:spcPct val="90000"/>
              </a:lnSpc>
              <a:spcBef>
                <a:spcPts val="500"/>
              </a:spcBef>
              <a:buFont typeface="Arial"/>
              <a:buChar char="•"/>
              <a:defRPr sz="2000" kern="1200">
                <a:solidFill>
                  <a:schemeClr val="tx1"/>
                </a:solidFill>
                <a:latin typeface="+mn-lt"/>
                <a:ea typeface="+mn-lt"/>
                <a:cs typeface="+mn-lt"/>
              </a:defRPr>
            </a:lvl2pPr>
            <a:lvl3pPr marL="1143000" indent="-228600" algn="l" defTabSz="914400">
              <a:lnSpc>
                <a:spcPct val="90000"/>
              </a:lnSpc>
              <a:spcBef>
                <a:spcPts val="500"/>
              </a:spcBef>
              <a:buFont typeface="Arial"/>
              <a:buChar char="•"/>
              <a:defRPr sz="1800" kern="1200">
                <a:solidFill>
                  <a:schemeClr val="tx1"/>
                </a:solidFill>
                <a:latin typeface="+mn-lt"/>
                <a:ea typeface="+mn-lt"/>
                <a:cs typeface="+mn-lt"/>
              </a:defRPr>
            </a:lvl3pPr>
            <a:lvl4pPr marL="1600200" indent="-228600" algn="l" defTabSz="914400">
              <a:lnSpc>
                <a:spcPct val="90000"/>
              </a:lnSpc>
              <a:spcBef>
                <a:spcPts val="500"/>
              </a:spcBef>
              <a:buFont typeface="Arial"/>
              <a:buChar char="•"/>
              <a:defRPr sz="1800" kern="1200">
                <a:solidFill>
                  <a:schemeClr val="tx1"/>
                </a:solidFill>
                <a:latin typeface="+mn-lt"/>
                <a:ea typeface="+mn-lt"/>
                <a:cs typeface="+mn-lt"/>
              </a:defRPr>
            </a:lvl4pPr>
            <a:lvl5pPr marL="2057400" indent="-228600" algn="l" defTabSz="914400">
              <a:lnSpc>
                <a:spcPct val="90000"/>
              </a:lnSpc>
              <a:spcBef>
                <a:spcPts val="500"/>
              </a:spcBef>
              <a:buFont typeface="Arial"/>
              <a:buChar char="•"/>
              <a:defRPr sz="1800" kern="1200">
                <a:solidFill>
                  <a:schemeClr val="tx1"/>
                </a:solidFill>
                <a:latin typeface="+mn-lt"/>
                <a:ea typeface="+mn-lt"/>
                <a:cs typeface="+mn-lt"/>
              </a:defRPr>
            </a:lvl5pPr>
            <a:lvl6pPr marL="2514600" indent="-228600" algn="l" defTabSz="914400">
              <a:lnSpc>
                <a:spcPct val="90000"/>
              </a:lnSpc>
              <a:spcBef>
                <a:spcPts val="500"/>
              </a:spcBef>
              <a:buFont typeface="Arial"/>
              <a:buChar char="•"/>
              <a:defRPr sz="1800" kern="1200">
                <a:solidFill>
                  <a:schemeClr val="tx1"/>
                </a:solidFill>
                <a:latin typeface="+mn-lt"/>
                <a:ea typeface="+mn-lt"/>
                <a:cs typeface="+mn-lt"/>
              </a:defRPr>
            </a:lvl6pPr>
            <a:lvl7pPr marL="2971800" indent="-228600" algn="l" defTabSz="914400">
              <a:lnSpc>
                <a:spcPct val="90000"/>
              </a:lnSpc>
              <a:spcBef>
                <a:spcPts val="500"/>
              </a:spcBef>
              <a:buFont typeface="Arial"/>
              <a:buChar char="•"/>
              <a:defRPr sz="1800" kern="1200">
                <a:solidFill>
                  <a:schemeClr val="tx1"/>
                </a:solidFill>
                <a:latin typeface="+mn-lt"/>
                <a:ea typeface="+mn-lt"/>
                <a:cs typeface="+mn-lt"/>
              </a:defRPr>
            </a:lvl7pPr>
            <a:lvl8pPr marL="3429000" indent="-228600" algn="l" defTabSz="914400">
              <a:lnSpc>
                <a:spcPct val="90000"/>
              </a:lnSpc>
              <a:spcBef>
                <a:spcPts val="500"/>
              </a:spcBef>
              <a:buFont typeface="Arial"/>
              <a:buChar char="•"/>
              <a:defRPr sz="1800" kern="1200">
                <a:solidFill>
                  <a:schemeClr val="tx1"/>
                </a:solidFill>
                <a:latin typeface="+mn-lt"/>
                <a:ea typeface="+mn-lt"/>
                <a:cs typeface="+mn-lt"/>
              </a:defRPr>
            </a:lvl8pPr>
            <a:lvl9pPr marL="3886200" indent="-228600" algn="l" defTabSz="914400">
              <a:lnSpc>
                <a:spcPct val="90000"/>
              </a:lnSpc>
              <a:spcBef>
                <a:spcPts val="500"/>
              </a:spcBef>
              <a:buFont typeface="Arial"/>
              <a:buChar char="•"/>
              <a:defRPr sz="1800" kern="1200">
                <a:solidFill>
                  <a:schemeClr val="tx1"/>
                </a:solidFill>
                <a:latin typeface="+mn-lt"/>
                <a:ea typeface="+mn-lt"/>
                <a:cs typeface="+mn-lt"/>
              </a:defRPr>
            </a:lvl9pPr>
          </a:lstStyle>
          <a:p xmlns:a="http://schemas.openxmlformats.org/drawingml/2006/main">
            <a:pPr marL="0" indent="0">
              <a:lnSpc>
                <a:spcPct val="112000"/>
              </a:lnSpc>
              <a:spcBef>
                <a:spcPts val="0"/>
              </a:spcBef>
              <a:spcAft>
                <a:spcPts val="0"/>
              </a:spcAft>
              <a:buNone/>
              <a:defRPr sz="1500">
                <a:solidFill>
                  <a:srgbClr val="FFFFFF"/>
                </a:solidFill>
                <a:latin typeface="Consolas"/>
                <a:ea typeface="Consolas"/>
                <a:cs typeface="Consolas"/>
              </a:defRPr>
            </a:pPr>
            <a:r>
              <a:rPr sz="1500">
                <a:solidFill>
                  <a:srgbClr val="FFFFFF"/>
                </a:solidFill>
                <a:latin typeface="Consolas"/>
                <a:ea typeface="Consolas"/>
                <a:cs typeface="Consolas"/>
              </a:rPr>
              <a:t>Assume x86-64: pointer = 8 bytes</a:t>
            </a:r>
          </a:p>
          <a:p xmlns:a="http://schemas.openxmlformats.org/drawingml/2006/main">
            <a:pPr marL="0" indent="0">
              <a:lnSpc>
                <a:spcPct val="112000"/>
              </a:lnSpc>
              <a:spcBef>
                <a:spcPts val="0"/>
              </a:spcBef>
              <a:spcAft>
                <a:spcPts val="0"/>
              </a:spcAft>
              <a:buNone/>
              <a:defRPr sz="1500">
                <a:solidFill>
                  <a:srgbClr val="FFFFFF"/>
                </a:solidFill>
                <a:latin typeface="Consolas"/>
                <a:ea typeface="Consolas"/>
                <a:cs typeface="Consolas"/>
              </a:defRPr>
            </a:pPr>
            <a:r>
              <a:rPr sz="1500">
                <a:solidFill>
                  <a:srgbClr val="FFFFFF"/>
                </a:solidFill>
                <a:latin typeface="Consolas"/>
                <a:ea typeface="Consolas"/>
                <a:cs typeface="Consolas"/>
              </a:rPr>
              <a:t>int = 4 bytes; char = 1 byte</a:t>
            </a:r>
          </a:p>
          <a:p xmlns:a="http://schemas.openxmlformats.org/drawingml/2006/main">
            <a:pPr marL="0" indent="0">
              <a:lnSpc>
                <a:spcPct val="112000"/>
              </a:lnSpc>
              <a:spcBef>
                <a:spcPts val="0"/>
              </a:spcBef>
              <a:spcAft>
                <a:spcPts val="0"/>
              </a:spcAft>
              <a:buNone/>
            </a:pPr>
            <a:r>
              <a:t/>
            </a:r>
          </a:p>
          <a:p xmlns:a="http://schemas.openxmlformats.org/drawingml/2006/main">
            <a:pPr marL="0" indent="0">
              <a:lnSpc>
                <a:spcPct val="112000"/>
              </a:lnSpc>
              <a:spcBef>
                <a:spcPts val="0"/>
              </a:spcBef>
              <a:spcAft>
                <a:spcPts val="0"/>
              </a:spcAft>
              <a:buNone/>
              <a:defRPr sz="1500">
                <a:solidFill>
                  <a:srgbClr val="FFFFFF"/>
                </a:solidFill>
                <a:latin typeface="Consolas"/>
                <a:ea typeface="Consolas"/>
                <a:cs typeface="Consolas"/>
              </a:defRPr>
            </a:pPr>
            <a:r>
              <a:rPr sz="1500">
                <a:solidFill>
                  <a:srgbClr val="FFFFFF"/>
                </a:solidFill>
                <a:latin typeface="Consolas"/>
                <a:ea typeface="Consolas"/>
                <a:cs typeface="Consolas"/>
              </a:rPr>
              <a:t>int *p = calloc(7, sizeof *p);</a:t>
            </a:r>
          </a:p>
        </p:txBody>
      </p:sp>
      <p:graphicFrame>
        <p:nvGraphicFramePr>
          <p:cNvPr id="534" name="">
            <a:extLst xmlns:a="http://schemas.openxmlformats.org/drawingml/2006/main">
              <a:ext uri="{FF2B5EF4-FFF2-40B4-BE49-F238E27FC236}">
                <a16:creationId xmlns:a16="http://schemas.microsoft.com/office/drawing/2014/main" id="{1CA9AB26-D5BA-4B49-AF36-8E0AAF4A9B48}"/>
              </a:ext>
            </a:extLst>
          </p:cNvPr>
          <p:cNvGraphicFramePr/>
          <p:nvPr/>
        </p:nvGraphicFramePr>
        <p:xfrm>
          <a:off xmlns:a="http://schemas.openxmlformats.org/drawingml/2006/main" x="6248400" y="3390900"/>
          <a:ext xmlns:a="http://schemas.openxmlformats.org/drawingml/2006/main" cx="5543550" cy="1447800"/>
        </p:xfrm>
        <a:graphic xmlns:a="http://schemas.openxmlformats.org/drawingml/2006/main">
          <a:graphicData uri="http://schemas.openxmlformats.org/drawingml/2006/table">
            <a:tbl>
              <a:tblPr firstRow="0" bandRow="0"/>
              <a:tblGrid>
                <a:gridCol w="2771775"/>
                <a:gridCol w="2771775"/>
              </a:tblGrid>
              <a:tr h="361950">
                <a:tc>
                  <a:txBody>
                    <a:bodyPr/>
                    <a:lstStyle/>
                    <a:p>
                      <a:r>
                        <a:rPr sz="1425">
                          <a:solidFill>
                            <a:srgbClr val="A7F3D0"/>
                          </a:solidFill>
                          <a:latin typeface="Arial"/>
                          <a:ea typeface="Arial"/>
                          <a:cs typeface="Arial"/>
                        </a:rPr>
                        <a:t>Expression</a:t>
                      </a:r>
                    </a:p>
                  </a:txBody>
                  <a:tcPr marL="76200" marR="76200" marT="47625" marB="47625">
                    <a:lnL w="4763">
                      <a:solidFill>
                        <a:srgbClr val="3F3F46"/>
                      </a:solidFill>
                      <a:prstDash val="solid"/>
                    </a:lnL>
                    <a:lnR w="4763">
                      <a:solidFill>
                        <a:srgbClr val="3F3F46"/>
                      </a:solidFill>
                      <a:prstDash val="solid"/>
                    </a:lnR>
                    <a:lnT w="4763">
                      <a:solidFill>
                        <a:srgbClr val="3F3F46"/>
                      </a:solidFill>
                      <a:prstDash val="solid"/>
                    </a:lnT>
                    <a:lnB w="4763">
                      <a:solidFill>
                        <a:srgbClr val="3F3F46"/>
                      </a:solidFill>
                      <a:prstDash val="solid"/>
                    </a:lnB>
                    <a:solidFill>
                      <a:srgbClr val="000000"/>
                    </a:solidFill>
                  </a:tcPr>
                </a:tc>
                <a:tc>
                  <a:txBody>
                    <a:bodyPr/>
                    <a:lstStyle/>
                    <a:p>
                      <a:r>
                        <a:rPr sz="1425">
                          <a:solidFill>
                            <a:srgbClr val="A7F3D0"/>
                          </a:solidFill>
                          <a:latin typeface="Arial"/>
                          <a:ea typeface="Arial"/>
                          <a:cs typeface="Arial"/>
                        </a:rPr>
                        <a:t>Bytes</a:t>
                      </a:r>
                    </a:p>
                  </a:txBody>
                  <a:tcPr marL="76200" marR="76200" marT="47625" marB="47625">
                    <a:lnR w="4763">
                      <a:solidFill>
                        <a:srgbClr val="3F3F46"/>
                      </a:solidFill>
                      <a:prstDash val="solid"/>
                    </a:lnR>
                    <a:lnT w="4763">
                      <a:solidFill>
                        <a:srgbClr val="3F3F46"/>
                      </a:solidFill>
                      <a:prstDash val="solid"/>
                    </a:lnT>
                    <a:lnB w="4763">
                      <a:solidFill>
                        <a:srgbClr val="3F3F46"/>
                      </a:solidFill>
                      <a:prstDash val="solid"/>
                    </a:lnB>
                    <a:solidFill>
                      <a:srgbClr val="000000"/>
                    </a:solidFill>
                  </a:tcPr>
                </a:tc>
              </a:tr>
              <a:tr h="361950">
                <a:tc>
                  <a:txBody>
                    <a:bodyPr/>
                    <a:lstStyle/>
                    <a:p>
                      <a:r>
                        <a:rPr sz="1425">
                          <a:solidFill>
                            <a:srgbClr val="FFFFFF"/>
                          </a:solidFill>
                          <a:latin typeface="Arial"/>
                          <a:ea typeface="Arial"/>
                          <a:cs typeface="Arial"/>
                        </a:rPr>
                        <a:t>sizeof p</a:t>
                      </a:r>
                    </a:p>
                  </a:txBody>
                  <a:tcPr marL="76200" marR="76200" marT="47625" marB="47625">
                    <a:lnL w="4763">
                      <a:solidFill>
                        <a:srgbClr val="3F3F46"/>
                      </a:solidFill>
                      <a:prstDash val="solid"/>
                    </a:lnL>
                    <a:lnR w="4763">
                      <a:solidFill>
                        <a:srgbClr val="3F3F46"/>
                      </a:solidFill>
                      <a:prstDash val="solid"/>
                    </a:lnR>
                    <a:lnB w="4763">
                      <a:solidFill>
                        <a:srgbClr val="3F3F46"/>
                      </a:solidFill>
                      <a:prstDash val="solid"/>
                    </a:lnB>
                    <a:solidFill>
                      <a:srgbClr val="000000"/>
                    </a:solidFill>
                  </a:tcPr>
                </a:tc>
                <a:tc>
                  <a:txBody>
                    <a:bodyPr/>
                    <a:lstStyle/>
                    <a:p>
                      <a:r>
                        <a:rPr sz="1425">
                          <a:solidFill>
                            <a:srgbClr val="FFFFFF"/>
                          </a:solidFill>
                          <a:latin typeface="Arial"/>
                          <a:ea typeface="Arial"/>
                          <a:cs typeface="Arial"/>
                        </a:rPr>
                        <a:t>?</a:t>
                      </a:r>
                    </a:p>
                  </a:txBody>
                  <a:tcPr marL="76200" marR="76200" marT="47625" marB="47625">
                    <a:lnR w="4763">
                      <a:solidFill>
                        <a:srgbClr val="3F3F46"/>
                      </a:solidFill>
                      <a:prstDash val="solid"/>
                    </a:lnR>
                    <a:lnB w="4763">
                      <a:solidFill>
                        <a:srgbClr val="3F3F46"/>
                      </a:solidFill>
                      <a:prstDash val="solid"/>
                    </a:lnB>
                    <a:solidFill>
                      <a:srgbClr val="000000"/>
                    </a:solidFill>
                  </a:tcPr>
                </a:tc>
              </a:tr>
              <a:tr h="361950">
                <a:tc>
                  <a:txBody>
                    <a:bodyPr/>
                    <a:lstStyle/>
                    <a:p>
                      <a:r>
                        <a:rPr sz="1425">
                          <a:solidFill>
                            <a:srgbClr val="FFFFFF"/>
                          </a:solidFill>
                          <a:latin typeface="Arial"/>
                          <a:ea typeface="Arial"/>
                          <a:cs typeface="Arial"/>
                        </a:rPr>
                        <a:t>sizeof *p</a:t>
                      </a:r>
                    </a:p>
                  </a:txBody>
                  <a:tcPr marL="76200" marR="76200" marT="47625" marB="47625">
                    <a:lnL w="4763">
                      <a:solidFill>
                        <a:srgbClr val="3F3F46"/>
                      </a:solidFill>
                      <a:prstDash val="solid"/>
                    </a:lnL>
                    <a:lnR w="4763">
                      <a:solidFill>
                        <a:srgbClr val="3F3F46"/>
                      </a:solidFill>
                      <a:prstDash val="solid"/>
                    </a:lnR>
                    <a:lnB w="4763">
                      <a:solidFill>
                        <a:srgbClr val="3F3F46"/>
                      </a:solidFill>
                      <a:prstDash val="solid"/>
                    </a:lnB>
                    <a:solidFill>
                      <a:srgbClr val="000000"/>
                    </a:solidFill>
                  </a:tcPr>
                </a:tc>
                <a:tc>
                  <a:txBody>
                    <a:bodyPr/>
                    <a:lstStyle/>
                    <a:p>
                      <a:r>
                        <a:rPr sz="1425">
                          <a:solidFill>
                            <a:srgbClr val="FFFFFF"/>
                          </a:solidFill>
                          <a:latin typeface="Arial"/>
                          <a:ea typeface="Arial"/>
                          <a:cs typeface="Arial"/>
                        </a:rPr>
                        <a:t>?</a:t>
                      </a:r>
                    </a:p>
                  </a:txBody>
                  <a:tcPr marL="76200" marR="76200" marT="47625" marB="47625">
                    <a:lnR w="4763">
                      <a:solidFill>
                        <a:srgbClr val="3F3F46"/>
                      </a:solidFill>
                      <a:prstDash val="solid"/>
                    </a:lnR>
                    <a:lnB w="4763">
                      <a:solidFill>
                        <a:srgbClr val="3F3F46"/>
                      </a:solidFill>
                      <a:prstDash val="solid"/>
                    </a:lnB>
                    <a:solidFill>
                      <a:srgbClr val="000000"/>
                    </a:solidFill>
                  </a:tcPr>
                </a:tc>
              </a:tr>
              <a:tr h="361950">
                <a:tc>
                  <a:txBody>
                    <a:bodyPr/>
                    <a:lstStyle/>
                    <a:p>
                      <a:r>
                        <a:rPr sz="1425">
                          <a:solidFill>
                            <a:srgbClr val="FFFFFF"/>
                          </a:solidFill>
                          <a:latin typeface="Arial"/>
                          <a:ea typeface="Arial"/>
                          <a:cs typeface="Arial"/>
                        </a:rPr>
                        <a:t>Requested block</a:t>
                      </a:r>
                    </a:p>
                  </a:txBody>
                  <a:tcPr marL="76200" marR="76200" marT="47625" marB="47625">
                    <a:lnL w="4763">
                      <a:solidFill>
                        <a:srgbClr val="3F3F46"/>
                      </a:solidFill>
                      <a:prstDash val="solid"/>
                    </a:lnL>
                    <a:lnR w="4763">
                      <a:solidFill>
                        <a:srgbClr val="3F3F46"/>
                      </a:solidFill>
                      <a:prstDash val="solid"/>
                    </a:lnR>
                    <a:lnB w="4763">
                      <a:solidFill>
                        <a:srgbClr val="3F3F46"/>
                      </a:solidFill>
                      <a:prstDash val="solid"/>
                    </a:lnB>
                    <a:solidFill>
                      <a:srgbClr val="000000"/>
                    </a:solidFill>
                  </a:tcPr>
                </a:tc>
                <a:tc>
                  <a:txBody>
                    <a:bodyPr/>
                    <a:lstStyle/>
                    <a:p>
                      <a:r>
                        <a:rPr sz="1425">
                          <a:solidFill>
                            <a:srgbClr val="FFFFFF"/>
                          </a:solidFill>
                          <a:latin typeface="Arial"/>
                          <a:ea typeface="Arial"/>
                          <a:cs typeface="Arial"/>
                        </a:rPr>
                        <a:t>?</a:t>
                      </a:r>
                    </a:p>
                  </a:txBody>
                  <a:tcPr marL="76200" marR="76200" marT="47625" marB="47625">
                    <a:lnR w="4763">
                      <a:solidFill>
                        <a:srgbClr val="3F3F46"/>
                      </a:solidFill>
                      <a:prstDash val="solid"/>
                    </a:lnR>
                    <a:lnB w="4763">
                      <a:solidFill>
                        <a:srgbClr val="3F3F46"/>
                      </a:solidFill>
                      <a:prstDash val="solid"/>
                    </a:lnB>
                    <a:solidFill>
                      <a:srgbClr val="000000"/>
                    </a:solidFill>
                  </a:tcPr>
                </a:tc>
              </a:tr>
            </a:tbl>
          </a:graphicData>
        </a:graphic>
      </p:graphicFrame>
      <p:sp>
        <p:nvSpPr>
          <p:cNvPr id="535" name="Takeaway">
            <a:extLst xmlns:a="http://schemas.openxmlformats.org/drawingml/2006/main">
              <a:ext uri="{FF2B5EF4-FFF2-40B4-BE49-F238E27FC236}">
                <a16:creationId xmlns:a16="http://schemas.microsoft.com/office/drawing/2014/main" id="{256F5027-5C27-4E3B-8B5D-57EF5F14372E}"/>
              </a:ext>
            </a:extLst>
          </p:cNvPr>
          <p:cNvSpPr>
            <a:spLocks xmlns:a="http://schemas.openxmlformats.org/drawingml/2006/main" noGrp="1"/>
          </p:cNvSpPr>
          <p:nvPr/>
        </p:nvSpPr>
        <p:spPr>
          <a:xfrm xmlns:a="http://schemas.openxmlformats.org/drawingml/2006/main">
            <a:off x="393668" y="5715000"/>
            <a:ext cx="11404283" cy="4667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1350">
                <a:solidFill>
                  <a:srgbClr val="CCCCCC"/>
                </a:solidFill>
                <a:latin typeface="Arial"/>
                <a:ea typeface="Arial"/>
                <a:cs typeface="Arial"/>
              </a:defRPr>
            </a:defPPr>
            <a:lvl1pPr>
              <a:defRPr sz="1350">
                <a:solidFill>
                  <a:srgbClr val="CCCCCC"/>
                </a:solidFill>
                <a:latin typeface="Arial"/>
                <a:ea typeface="Arial"/>
                <a:cs typeface="Arial"/>
              </a:defRPr>
            </a:lvl1pPr>
            <a:lvl2pPr>
              <a:defRPr sz="1350">
                <a:solidFill>
                  <a:srgbClr val="CCCCCC"/>
                </a:solidFill>
                <a:latin typeface="Arial"/>
                <a:ea typeface="Arial"/>
                <a:cs typeface="Arial"/>
              </a:defRPr>
            </a:lvl2pPr>
            <a:lvl3pPr>
              <a:defRPr sz="1350">
                <a:solidFill>
                  <a:srgbClr val="CCCCCC"/>
                </a:solidFill>
                <a:latin typeface="Arial"/>
                <a:ea typeface="Arial"/>
                <a:cs typeface="Arial"/>
              </a:defRPr>
            </a:lvl3pPr>
            <a:lvl4pPr>
              <a:defRPr sz="1350">
                <a:solidFill>
                  <a:srgbClr val="CCCCCC"/>
                </a:solidFill>
                <a:latin typeface="Arial"/>
                <a:ea typeface="Arial"/>
                <a:cs typeface="Arial"/>
              </a:defRPr>
            </a:lvl4pPr>
            <a:lvl5pPr>
              <a:defRPr sz="1350">
                <a:solidFill>
                  <a:srgbClr val="CCCCCC"/>
                </a:solidFill>
                <a:latin typeface="Arial"/>
                <a:ea typeface="Arial"/>
                <a:cs typeface="Arial"/>
              </a:defRPr>
            </a:lvl5pPr>
            <a:lvl6pPr>
              <a:defRPr sz="1350">
                <a:solidFill>
                  <a:srgbClr val="CCCCCC"/>
                </a:solidFill>
                <a:latin typeface="Arial"/>
                <a:ea typeface="Arial"/>
                <a:cs typeface="Arial"/>
              </a:defRPr>
            </a:lvl6pPr>
            <a:lvl7pPr>
              <a:defRPr sz="1350">
                <a:solidFill>
                  <a:srgbClr val="CCCCCC"/>
                </a:solidFill>
                <a:latin typeface="Arial"/>
                <a:ea typeface="Arial"/>
                <a:cs typeface="Arial"/>
              </a:defRPr>
            </a:lvl7pPr>
            <a:lvl8pPr>
              <a:defRPr sz="1350">
                <a:solidFill>
                  <a:srgbClr val="CCCCCC"/>
                </a:solidFill>
                <a:latin typeface="Arial"/>
                <a:ea typeface="Arial"/>
                <a:cs typeface="Arial"/>
              </a:defRPr>
            </a:lvl8pPr>
            <a:lvl9pPr>
              <a:defRPr sz="1350">
                <a:solidFill>
                  <a:srgbClr val="CCCCCC"/>
                </a:solidFill>
                <a:latin typeface="Arial"/>
                <a:ea typeface="Arial"/>
                <a:cs typeface="Arial"/>
              </a:defRPr>
            </a:lvl9pPr>
          </a:lstStyle>
          <a:p xmlns:a="http://schemas.openxmlformats.org/drawingml/2006/main">
            <a:pPr marL="0" indent="0">
              <a:lnSpc>
                <a:spcPct val="112000"/>
              </a:lnSpc>
              <a:spcBef>
                <a:spcPts val="0"/>
              </a:spcBef>
              <a:spcAft>
                <a:spcPts val="0"/>
              </a:spcAft>
              <a:buNone/>
              <a:defRPr sz="1350">
                <a:solidFill>
                  <a:srgbClr val="CCCCCC"/>
                </a:solidFill>
                <a:latin typeface="Arial"/>
                <a:ea typeface="Arial"/>
                <a:cs typeface="Arial"/>
              </a:defRPr>
            </a:pPr>
            <a:r>
              <a:rPr sz="1350">
                <a:solidFill>
                  <a:srgbClr val="CCCCCC"/>
                </a:solidFill>
                <a:latin typeface="Arial"/>
                <a:ea typeface="Arial"/>
                <a:cs typeface="Arial"/>
              </a:rPr>
              <a:t>The address, one element, and the whole allocation have different sizes.</a:t>
            </a:r>
          </a:p>
        </p:txBody>
      </p:sp>
    </p:spTree>
    <p:extLst>
      <p:ext uri="{BB962C8B-B14F-4D97-AF65-F5344CB8AC3E}">
        <p14:creationId xmlns:p14="http://schemas.microsoft.com/office/powerpoint/2010/main" val="3667182145"/>
      </p:ext>
    </p:extLst>
  </p:cSld>
</p:sld>
</file>

<file path=ppt/slides/slide3.xml><?xml version="1.0" encoding="utf-8"?>
<p:sld xmlns:p="http://schemas.openxmlformats.org/presentationml/2006/main">
  <p:cSld>
    <p:spTree>
      <p:nvGrpSpPr>
        <p:cNvPr id="1" name=""/>
        <p:cNvGrpSpPr/>
        <p:nvPr/>
      </p:nvGrpSpPr>
      <p:grpSpPr>
        <a:xfrm xmlns:a="http://schemas.openxmlformats.org/drawingml/2006/main"/>
      </p:grpSpPr>
      <p:sp>
        <p:nvSpPr>
          <p:cNvPr id="3" name="Footer Placeholder 2">
            <a:extLst xmlns:a="http://schemas.openxmlformats.org/drawingml/2006/main">
              <a:ext uri="{FF2B5EF4-FFF2-40B4-BE49-F238E27FC236}">
                <a16:creationId xmlns:a16="http://schemas.microsoft.com/office/drawing/2014/main" id="{39EA4C82-C623-0196-4A95-876ADF5DEE92}"/>
              </a:ext>
            </a:extLst>
          </p:cNvPr>
          <p:cNvSpPr>
            <a:spLocks xmlns:a="http://schemas.openxmlformats.org/drawingml/2006/main" noGrp="1"/>
          </p:cNvSpPr>
          <p:nvPr>
            <p:ph type="ftr" idx="3"/>
          </p:nvPr>
        </p:nvSpPr>
        <p:spPr>
          <a:xfrm xmlns:a="http://schemas.openxmlformats.org/drawingml/2006/main">
            <a:off x="393700" y="6279952"/>
            <a:ext cx="3568700" cy="241240"/>
          </a:xfrm>
        </p:spPr>
        <p:txBody>
          <a:bodyPr xmlns:a="http://schemas.openxmlformats.org/drawingml/2006/main" lIns="0" tIns="0" rIns="0" bIns="0" anchor="t">
            <a:noAutofit/>
          </a:bodyPr>
          <a:lstStyle xmlns:a="http://schemas.openxmlformats.org/drawingml/2006/main">
            <a:defPPr>
              <a:defRPr sz="1125">
                <a:solidFill>
                  <a:srgbClr val="FFFFFF"/>
                </a:solidFill>
                <a:latin typeface="Arial"/>
                <a:ea typeface="Arial"/>
                <a:cs typeface="Arial"/>
              </a:defRPr>
            </a:defPPr>
            <a:lvl1pPr>
              <a:defRPr sz="1125">
                <a:solidFill>
                  <a:srgbClr val="FFFFFF"/>
                </a:solidFill>
                <a:latin typeface="Arial"/>
                <a:ea typeface="Arial"/>
                <a:cs typeface="Arial"/>
              </a:defRPr>
            </a:lvl1pPr>
            <a:lvl2pPr>
              <a:defRPr sz="1125">
                <a:solidFill>
                  <a:srgbClr val="FFFFFF"/>
                </a:solidFill>
                <a:latin typeface="Arial"/>
                <a:ea typeface="Arial"/>
                <a:cs typeface="Arial"/>
              </a:defRPr>
            </a:lvl2pPr>
            <a:lvl3pPr>
              <a:defRPr sz="1125">
                <a:solidFill>
                  <a:srgbClr val="FFFFFF"/>
                </a:solidFill>
                <a:latin typeface="Arial"/>
                <a:ea typeface="Arial"/>
                <a:cs typeface="Arial"/>
              </a:defRPr>
            </a:lvl3pPr>
            <a:lvl4pPr>
              <a:defRPr sz="1125">
                <a:solidFill>
                  <a:srgbClr val="FFFFFF"/>
                </a:solidFill>
                <a:latin typeface="Arial"/>
                <a:ea typeface="Arial"/>
                <a:cs typeface="Arial"/>
              </a:defRPr>
            </a:lvl4pPr>
            <a:lvl5pPr>
              <a:defRPr sz="1125">
                <a:solidFill>
                  <a:srgbClr val="FFFFFF"/>
                </a:solidFill>
                <a:latin typeface="Arial"/>
                <a:ea typeface="Arial"/>
                <a:cs typeface="Arial"/>
              </a:defRPr>
            </a:lvl5pPr>
            <a:lvl6pPr>
              <a:defRPr sz="1125">
                <a:solidFill>
                  <a:srgbClr val="FFFFFF"/>
                </a:solidFill>
                <a:latin typeface="Arial"/>
                <a:ea typeface="Arial"/>
                <a:cs typeface="Arial"/>
              </a:defRPr>
            </a:lvl6pPr>
            <a:lvl7pPr>
              <a:defRPr sz="1125">
                <a:solidFill>
                  <a:srgbClr val="FFFFFF"/>
                </a:solidFill>
                <a:latin typeface="Arial"/>
                <a:ea typeface="Arial"/>
                <a:cs typeface="Arial"/>
              </a:defRPr>
            </a:lvl7pPr>
            <a:lvl8pPr>
              <a:defRPr sz="1125">
                <a:solidFill>
                  <a:srgbClr val="FFFFFF"/>
                </a:solidFill>
                <a:latin typeface="Arial"/>
                <a:ea typeface="Arial"/>
                <a:cs typeface="Arial"/>
              </a:defRPr>
            </a:lvl8pPr>
            <a:lvl9pPr>
              <a:defRPr sz="1125">
                <a:solidFill>
                  <a:srgbClr val="FFFFFF"/>
                </a:solidFill>
                <a:latin typeface="Arial"/>
                <a:ea typeface="Arial"/>
                <a:cs typeface="Arial"/>
              </a:defRPr>
            </a:lvl9pPr>
          </a:lstStyle>
          <a:p xmlns:a="http://schemas.openxmlformats.org/drawingml/2006/main">
            <a:pPr marL="0" indent="0">
              <a:lnSpc>
                <a:spcPct val="112000"/>
              </a:lnSpc>
              <a:spcBef>
                <a:spcPts val="0"/>
              </a:spcBef>
              <a:spcAft>
                <a:spcPts val="0"/>
              </a:spcAft>
              <a:buNone/>
              <a:defRPr sz="1125">
                <a:solidFill>
                  <a:srgbClr val="FFFFFF"/>
                </a:solidFill>
                <a:latin typeface="Arial"/>
                <a:ea typeface="Arial"/>
                <a:cs typeface="Arial"/>
              </a:defRPr>
            </a:pPr>
            <a:r>
              <a:rPr sz="1125">
                <a:solidFill>
                  <a:srgbClr val="FFFFFF"/>
                </a:solidFill>
                <a:latin typeface="Arial"/>
                <a:ea typeface="Arial"/>
                <a:cs typeface="Arial"/>
              </a:rPr>
              <a:t>CS 211 · Recitation 07</a:t>
            </a:r>
          </a:p>
        </p:txBody>
      </p:sp>
      <p:sp>
        <p:nvSpPr>
          <p:cNvPr id="532" name="Google Shape;532;p58">
            <a:extLst xmlns:a="http://schemas.openxmlformats.org/drawingml/2006/main">
              <a:ext uri="{FF2B5EF4-FFF2-40B4-BE49-F238E27FC236}">
                <a16:creationId xmlns:a16="http://schemas.microsoft.com/office/drawing/2014/main" id="{1BCBE750-7048-686D-1472-52C53362D6CD}"/>
              </a:ext>
            </a:extLst>
          </p:cNvPr>
          <p:cNvSpPr>
            <a:spLocks xmlns:a="http://schemas.openxmlformats.org/drawingml/2006/main" noGrp="1"/>
          </p:cNvSpPr>
          <p:nvPr>
            <p:ph type="sldNum" idx="4"/>
          </p:nvPr>
        </p:nvSpPr>
        <p:spPr>
          <a:xfrm xmlns:a="http://schemas.openxmlformats.org/drawingml/2006/main">
            <a:off x="11279332" y="6279294"/>
            <a:ext cx="518968" cy="241240"/>
          </a:xfrm>
        </p:spPr>
        <p:txBody>
          <a:bodyPr xmlns:a="http://schemas.openxmlformats.org/drawingml/2006/main" spcFirstLastPara="1" vert="horz" wrap="square" lIns="0" tIns="0" rIns="0" bIns="0" anchor="t">
            <a:noAutofit/>
          </a:bodyPr>
          <a:lstStyle xmlns:a="http://schemas.openxmlformats.org/drawingml/2006/main">
            <a:defPPr>
              <a:defRPr sz="1125">
                <a:solidFill>
                  <a:srgbClr val="FFFFFF"/>
                </a:solidFill>
                <a:latin typeface="Arial"/>
                <a:ea typeface="Arial"/>
                <a:cs typeface="Arial"/>
              </a:defRPr>
            </a:defPPr>
            <a:lvl1pPr>
              <a:defRPr sz="1125">
                <a:solidFill>
                  <a:srgbClr val="FFFFFF"/>
                </a:solidFill>
                <a:latin typeface="Arial"/>
                <a:ea typeface="Arial"/>
                <a:cs typeface="Arial"/>
              </a:defRPr>
            </a:lvl1pPr>
            <a:lvl2pPr>
              <a:defRPr sz="1125">
                <a:solidFill>
                  <a:srgbClr val="FFFFFF"/>
                </a:solidFill>
                <a:latin typeface="Arial"/>
                <a:ea typeface="Arial"/>
                <a:cs typeface="Arial"/>
              </a:defRPr>
            </a:lvl2pPr>
            <a:lvl3pPr>
              <a:defRPr sz="1125">
                <a:solidFill>
                  <a:srgbClr val="FFFFFF"/>
                </a:solidFill>
                <a:latin typeface="Arial"/>
                <a:ea typeface="Arial"/>
                <a:cs typeface="Arial"/>
              </a:defRPr>
            </a:lvl3pPr>
            <a:lvl4pPr>
              <a:defRPr sz="1125">
                <a:solidFill>
                  <a:srgbClr val="FFFFFF"/>
                </a:solidFill>
                <a:latin typeface="Arial"/>
                <a:ea typeface="Arial"/>
                <a:cs typeface="Arial"/>
              </a:defRPr>
            </a:lvl4pPr>
            <a:lvl5pPr>
              <a:defRPr sz="1125">
                <a:solidFill>
                  <a:srgbClr val="FFFFFF"/>
                </a:solidFill>
                <a:latin typeface="Arial"/>
                <a:ea typeface="Arial"/>
                <a:cs typeface="Arial"/>
              </a:defRPr>
            </a:lvl5pPr>
            <a:lvl6pPr>
              <a:defRPr sz="1125">
                <a:solidFill>
                  <a:srgbClr val="FFFFFF"/>
                </a:solidFill>
                <a:latin typeface="Arial"/>
                <a:ea typeface="Arial"/>
                <a:cs typeface="Arial"/>
              </a:defRPr>
            </a:lvl6pPr>
            <a:lvl7pPr>
              <a:defRPr sz="1125">
                <a:solidFill>
                  <a:srgbClr val="FFFFFF"/>
                </a:solidFill>
                <a:latin typeface="Arial"/>
                <a:ea typeface="Arial"/>
                <a:cs typeface="Arial"/>
              </a:defRPr>
            </a:lvl7pPr>
            <a:lvl8pPr>
              <a:defRPr sz="1125">
                <a:solidFill>
                  <a:srgbClr val="FFFFFF"/>
                </a:solidFill>
                <a:latin typeface="Arial"/>
                <a:ea typeface="Arial"/>
                <a:cs typeface="Arial"/>
              </a:defRPr>
            </a:lvl8pPr>
            <a:lvl9pPr>
              <a:defRPr sz="1125">
                <a:solidFill>
                  <a:srgbClr val="FFFFFF"/>
                </a:solidFill>
                <a:latin typeface="Arial"/>
                <a:ea typeface="Arial"/>
                <a:cs typeface="Arial"/>
              </a:defRPr>
            </a:lvl9pPr>
          </a:lstStyle>
          <a:p xmlns:a="http://schemas.openxmlformats.org/drawingml/2006/main">
            <a:pPr marL="0" indent="0">
              <a:lnSpc>
                <a:spcPct val="112000"/>
              </a:lnSpc>
              <a:spcBef>
                <a:spcPts val="0"/>
              </a:spcBef>
              <a:spcAft>
                <a:spcPts val="0"/>
              </a:spcAft>
              <a:buNone/>
              <a:defRPr sz="1125">
                <a:solidFill>
                  <a:srgbClr val="FFFFFF"/>
                </a:solidFill>
                <a:latin typeface="Arial"/>
                <a:ea typeface="Arial"/>
                <a:cs typeface="Arial"/>
              </a:defRPr>
            </a:pPr>
            <a:r>
              <a:rPr sz="1125">
                <a:solidFill>
                  <a:srgbClr val="FFFFFF"/>
                </a:solidFill>
                <a:latin typeface="Arial"/>
                <a:ea typeface="Arial"/>
                <a:cs typeface="Arial"/>
              </a:rPr>
              <a:t>3</a:t>
            </a:r>
          </a:p>
        </p:txBody>
      </p:sp>
      <p:sp>
        <p:nvSpPr>
          <p:cNvPr id="533" name="Google Shape;533;p58">
            <a:extLst xmlns:a="http://schemas.openxmlformats.org/drawingml/2006/main">
              <a:ext uri="{FF2B5EF4-FFF2-40B4-BE49-F238E27FC236}">
                <a16:creationId xmlns:a16="http://schemas.microsoft.com/office/drawing/2014/main" id="{1B5D55CD-1C17-7CD8-F26A-2DD65B067687}"/>
              </a:ext>
            </a:extLst>
          </p:cNvPr>
          <p:cNvSpPr>
            <a:spLocks xmlns:a="http://schemas.openxmlformats.org/drawingml/2006/main" noGrp="1"/>
          </p:cNvSpPr>
          <p:nvPr>
            <p:ph type="title" idx="0"/>
          </p:nvPr>
        </p:nvSpPr>
        <p:spPr>
          <a:xfrm xmlns:a="http://schemas.openxmlformats.org/drawingml/2006/main">
            <a:off x="393700" y="344008"/>
            <a:ext cx="11404600" cy="1047491"/>
          </a:xfrm>
        </p:spPr>
        <p:txBody>
          <a:bodyPr xmlns:a="http://schemas.openxmlformats.org/drawingml/2006/main" spcFirstLastPara="1" vert="horz" wrap="square" lIns="0" tIns="0" rIns="0" bIns="0" anchor="t">
            <a:noAutofit/>
          </a:bodyPr>
          <a:lstStyle xmlns:a="http://schemas.openxmlformats.org/drawingml/2006/main">
            <a:defPPr>
              <a:defRPr sz="3150">
                <a:solidFill>
                  <a:srgbClr val="FFFFFF"/>
                </a:solidFill>
                <a:latin typeface="Arial"/>
                <a:ea typeface="Arial"/>
                <a:cs typeface="Arial"/>
              </a:defRPr>
            </a:defPPr>
            <a:lvl1pPr>
              <a:defRPr sz="3150">
                <a:solidFill>
                  <a:srgbClr val="FFFFFF"/>
                </a:solidFill>
                <a:latin typeface="Arial"/>
                <a:ea typeface="Arial"/>
                <a:cs typeface="Arial"/>
              </a:defRPr>
            </a:lvl1pPr>
            <a:lvl2pPr>
              <a:defRPr sz="3150">
                <a:solidFill>
                  <a:srgbClr val="FFFFFF"/>
                </a:solidFill>
                <a:latin typeface="Arial"/>
                <a:ea typeface="Arial"/>
                <a:cs typeface="Arial"/>
              </a:defRPr>
            </a:lvl2pPr>
            <a:lvl3pPr>
              <a:defRPr sz="3150">
                <a:solidFill>
                  <a:srgbClr val="FFFFFF"/>
                </a:solidFill>
                <a:latin typeface="Arial"/>
                <a:ea typeface="Arial"/>
                <a:cs typeface="Arial"/>
              </a:defRPr>
            </a:lvl3pPr>
            <a:lvl4pPr>
              <a:defRPr sz="3150">
                <a:solidFill>
                  <a:srgbClr val="FFFFFF"/>
                </a:solidFill>
                <a:latin typeface="Arial"/>
                <a:ea typeface="Arial"/>
                <a:cs typeface="Arial"/>
              </a:defRPr>
            </a:lvl4pPr>
            <a:lvl5pPr>
              <a:defRPr sz="3150">
                <a:solidFill>
                  <a:srgbClr val="FFFFFF"/>
                </a:solidFill>
                <a:latin typeface="Arial"/>
                <a:ea typeface="Arial"/>
                <a:cs typeface="Arial"/>
              </a:defRPr>
            </a:lvl5pPr>
            <a:lvl6pPr>
              <a:defRPr sz="3150">
                <a:solidFill>
                  <a:srgbClr val="FFFFFF"/>
                </a:solidFill>
                <a:latin typeface="Arial"/>
                <a:ea typeface="Arial"/>
                <a:cs typeface="Arial"/>
              </a:defRPr>
            </a:lvl6pPr>
            <a:lvl7pPr>
              <a:defRPr sz="3150">
                <a:solidFill>
                  <a:srgbClr val="FFFFFF"/>
                </a:solidFill>
                <a:latin typeface="Arial"/>
                <a:ea typeface="Arial"/>
                <a:cs typeface="Arial"/>
              </a:defRPr>
            </a:lvl7pPr>
            <a:lvl8pPr>
              <a:defRPr sz="3150">
                <a:solidFill>
                  <a:srgbClr val="FFFFFF"/>
                </a:solidFill>
                <a:latin typeface="Arial"/>
                <a:ea typeface="Arial"/>
                <a:cs typeface="Arial"/>
              </a:defRPr>
            </a:lvl8pPr>
            <a:lvl9pPr>
              <a:defRPr sz="3150">
                <a:solidFill>
                  <a:srgbClr val="FFFFFF"/>
                </a:solidFill>
                <a:latin typeface="Arial"/>
                <a:ea typeface="Arial"/>
                <a:cs typeface="Arial"/>
              </a:defRPr>
            </a:lvl9pPr>
          </a:lstStyle>
          <a:p xmlns:a="http://schemas.openxmlformats.org/drawingml/2006/main">
            <a:pPr marL="0" indent="0">
              <a:lnSpc>
                <a:spcPct val="112000"/>
              </a:lnSpc>
              <a:spcBef>
                <a:spcPts val="0"/>
              </a:spcBef>
              <a:spcAft>
                <a:spcPts val="0"/>
              </a:spcAft>
              <a:buNone/>
              <a:defRPr sz="3150">
                <a:solidFill>
                  <a:srgbClr val="FFFFFF"/>
                </a:solidFill>
                <a:latin typeface="Arial"/>
                <a:ea typeface="Arial"/>
                <a:cs typeface="Arial"/>
              </a:defRPr>
            </a:pPr>
            <a:r>
              <a:rPr sz="3150">
                <a:solidFill>
                  <a:srgbClr val="FFFFFF"/>
                </a:solidFill>
                <a:latin typeface="Arial"/>
                <a:ea typeface="Arial"/>
                <a:cs typeface="Arial"/>
              </a:rPr>
              <a:t>Registers, stack, and heap</a:t>
            </a:r>
          </a:p>
        </p:txBody>
      </p:sp>
      <p:sp>
        <p:nvSpPr>
          <p:cNvPr id="7" name="Google Shape;534;p58">
            <a:extLst xmlns:a="http://schemas.openxmlformats.org/drawingml/2006/main">
              <a:ext uri="{FF2B5EF4-FFF2-40B4-BE49-F238E27FC236}">
                <a16:creationId xmlns:a16="http://schemas.microsoft.com/office/drawing/2014/main" id="{3A923FEE-B8D2-CD3A-ABBD-21770B40AA24}"/>
              </a:ext>
            </a:extLst>
          </p:cNvPr>
          <p:cNvSpPr>
            <a:spLocks xmlns:a="http://schemas.openxmlformats.org/drawingml/2006/main" noGrp="1"/>
          </p:cNvSpPr>
          <p:nvPr/>
        </p:nvSpPr>
        <p:spPr>
          <a:xfrm xmlns:a="http://schemas.openxmlformats.org/drawingml/2006/main">
            <a:off x="393700" y="2031999"/>
            <a:ext cx="5537200" cy="3534787"/>
          </a:xfrm>
          <a:prstGeom xmlns:a="http://schemas.openxmlformats.org/drawingml/2006/main" prst="rect">
            <a:avLst/>
          </a:prstGeom>
        </p:spPr>
        <p:txBody>
          <a:bodyPr xmlns:a="http://schemas.openxmlformats.org/drawingml/2006/main" spcFirstLastPara="1" vert="horz" wrap="square" lIns="0" tIns="0" rIns="0" bIns="0" anchor="t">
            <a:noAutofit/>
          </a:bodyPr>
          <a:lstStyle xmlns:a="http://schemas.openxmlformats.org/drawingml/2006/main">
            <a:defPPr>
              <a:defRPr sz="1875">
                <a:solidFill>
                  <a:srgbClr val="FFFFFF"/>
                </a:solidFill>
                <a:latin typeface="Arial"/>
                <a:ea typeface="Arial"/>
                <a:cs typeface="Arial"/>
              </a:defRPr>
            </a:defPPr>
            <a:lvl1pPr marL="228600" indent="-228600" algn="l" defTabSz="914400">
              <a:lnSpc>
                <a:spcPct val="90000"/>
              </a:lnSpc>
              <a:spcBef>
                <a:spcPts val="1000"/>
              </a:spcBef>
              <a:buFont typeface="Arial"/>
              <a:buChar char="•"/>
              <a:defRPr sz="2400" kern="1200">
                <a:solidFill>
                  <a:schemeClr val="tx1"/>
                </a:solidFill>
                <a:latin typeface="+mn-lt"/>
                <a:ea typeface="+mn-lt"/>
                <a:cs typeface="+mn-lt"/>
              </a:defRPr>
            </a:lvl1pPr>
            <a:lvl2pPr marL="685800" indent="-228600" algn="l" defTabSz="914400">
              <a:lnSpc>
                <a:spcPct val="90000"/>
              </a:lnSpc>
              <a:spcBef>
                <a:spcPts val="500"/>
              </a:spcBef>
              <a:buFont typeface="Arial"/>
              <a:buChar char="•"/>
              <a:defRPr sz="2000" kern="1200">
                <a:solidFill>
                  <a:schemeClr val="tx1"/>
                </a:solidFill>
                <a:latin typeface="+mn-lt"/>
                <a:ea typeface="+mn-lt"/>
                <a:cs typeface="+mn-lt"/>
              </a:defRPr>
            </a:lvl2pPr>
            <a:lvl3pPr marL="1143000" indent="-228600" algn="l" defTabSz="914400">
              <a:lnSpc>
                <a:spcPct val="90000"/>
              </a:lnSpc>
              <a:spcBef>
                <a:spcPts val="500"/>
              </a:spcBef>
              <a:buFont typeface="Arial"/>
              <a:buChar char="•"/>
              <a:defRPr sz="1800" kern="1200">
                <a:solidFill>
                  <a:schemeClr val="tx1"/>
                </a:solidFill>
                <a:latin typeface="+mn-lt"/>
                <a:ea typeface="+mn-lt"/>
                <a:cs typeface="+mn-lt"/>
              </a:defRPr>
            </a:lvl3pPr>
            <a:lvl4pPr marL="1600200" indent="-228600" algn="l" defTabSz="914400">
              <a:lnSpc>
                <a:spcPct val="90000"/>
              </a:lnSpc>
              <a:spcBef>
                <a:spcPts val="500"/>
              </a:spcBef>
              <a:buFont typeface="Arial"/>
              <a:buChar char="•"/>
              <a:defRPr sz="1800" kern="1200">
                <a:solidFill>
                  <a:schemeClr val="tx1"/>
                </a:solidFill>
                <a:latin typeface="+mn-lt"/>
                <a:ea typeface="+mn-lt"/>
                <a:cs typeface="+mn-lt"/>
              </a:defRPr>
            </a:lvl4pPr>
            <a:lvl5pPr marL="2057400" indent="-228600" algn="l" defTabSz="914400">
              <a:lnSpc>
                <a:spcPct val="90000"/>
              </a:lnSpc>
              <a:spcBef>
                <a:spcPts val="500"/>
              </a:spcBef>
              <a:buFont typeface="Arial"/>
              <a:buChar char="•"/>
              <a:defRPr sz="1800" kern="1200">
                <a:solidFill>
                  <a:schemeClr val="tx1"/>
                </a:solidFill>
                <a:latin typeface="+mn-lt"/>
                <a:ea typeface="+mn-lt"/>
                <a:cs typeface="+mn-lt"/>
              </a:defRPr>
            </a:lvl5pPr>
            <a:lvl6pPr marL="2514600" indent="-228600" algn="l" defTabSz="914400">
              <a:lnSpc>
                <a:spcPct val="90000"/>
              </a:lnSpc>
              <a:spcBef>
                <a:spcPts val="500"/>
              </a:spcBef>
              <a:buFont typeface="Arial"/>
              <a:buChar char="•"/>
              <a:defRPr sz="1800" kern="1200">
                <a:solidFill>
                  <a:schemeClr val="tx1"/>
                </a:solidFill>
                <a:latin typeface="+mn-lt"/>
                <a:ea typeface="+mn-lt"/>
                <a:cs typeface="+mn-lt"/>
              </a:defRPr>
            </a:lvl6pPr>
            <a:lvl7pPr marL="2971800" indent="-228600" algn="l" defTabSz="914400">
              <a:lnSpc>
                <a:spcPct val="90000"/>
              </a:lnSpc>
              <a:spcBef>
                <a:spcPts val="500"/>
              </a:spcBef>
              <a:buFont typeface="Arial"/>
              <a:buChar char="•"/>
              <a:defRPr sz="1800" kern="1200">
                <a:solidFill>
                  <a:schemeClr val="tx1"/>
                </a:solidFill>
                <a:latin typeface="+mn-lt"/>
                <a:ea typeface="+mn-lt"/>
                <a:cs typeface="+mn-lt"/>
              </a:defRPr>
            </a:lvl7pPr>
            <a:lvl8pPr marL="3429000" indent="-228600" algn="l" defTabSz="914400">
              <a:lnSpc>
                <a:spcPct val="90000"/>
              </a:lnSpc>
              <a:spcBef>
                <a:spcPts val="500"/>
              </a:spcBef>
              <a:buFont typeface="Arial"/>
              <a:buChar char="•"/>
              <a:defRPr sz="1800" kern="1200">
                <a:solidFill>
                  <a:schemeClr val="tx1"/>
                </a:solidFill>
                <a:latin typeface="+mn-lt"/>
                <a:ea typeface="+mn-lt"/>
                <a:cs typeface="+mn-lt"/>
              </a:defRPr>
            </a:lvl8pPr>
            <a:lvl9pPr marL="3886200" indent="-228600" algn="l" defTabSz="914400">
              <a:lnSpc>
                <a:spcPct val="90000"/>
              </a:lnSpc>
              <a:spcBef>
                <a:spcPts val="500"/>
              </a:spcBef>
              <a:buFont typeface="Arial"/>
              <a:buChar char="•"/>
              <a:defRPr sz="1800" kern="1200">
                <a:solidFill>
                  <a:schemeClr val="tx1"/>
                </a:solidFill>
                <a:latin typeface="+mn-lt"/>
                <a:ea typeface="+mn-lt"/>
                <a:cs typeface="+mn-lt"/>
              </a:defRPr>
            </a:lvl9pPr>
          </a:lstStyle>
          <a:p xmlns:a="http://schemas.openxmlformats.org/drawingml/2006/main">
            <a:pPr marL="0" indent="0">
              <a:lnSpc>
                <a:spcPct val="112000"/>
              </a:lnSpc>
              <a:spcBef>
                <a:spcPts val="0"/>
              </a:spcBef>
              <a:spcAft>
                <a:spcPts val="0"/>
              </a:spcAft>
              <a:buNone/>
              <a:defRPr sz="1875">
                <a:solidFill>
                  <a:srgbClr val="FFFFFF"/>
                </a:solidFill>
                <a:latin typeface="Arial"/>
                <a:ea typeface="Arial"/>
                <a:cs typeface="Arial"/>
              </a:defRPr>
            </a:pPr>
            <a:r>
              <a:rPr sz="1875">
                <a:solidFill>
                  <a:srgbClr val="FFFFFF"/>
                </a:solidFill>
                <a:latin typeface="Arial"/>
                <a:ea typeface="Arial"/>
                <a:cs typeface="Arial"/>
              </a:rPr>
              <a:t>Registers are the CPU’s small working spaces. They are not part of the stack.</a:t>
            </a:r>
          </a:p>
          <a:p xmlns:a="http://schemas.openxmlformats.org/drawingml/2006/main">
            <a:pPr marL="0" indent="0">
              <a:lnSpc>
                <a:spcPct val="112000"/>
              </a:lnSpc>
              <a:spcBef>
                <a:spcPts val="0"/>
              </a:spcBef>
              <a:spcAft>
                <a:spcPts val="0"/>
              </a:spcAft>
              <a:buNone/>
            </a:pPr>
            <a:r>
              <a:t/>
            </a:r>
          </a:p>
          <a:p xmlns:a="http://schemas.openxmlformats.org/drawingml/2006/main">
            <a:pPr marL="0" indent="0">
              <a:lnSpc>
                <a:spcPct val="112000"/>
              </a:lnSpc>
              <a:spcBef>
                <a:spcPts val="0"/>
              </a:spcBef>
              <a:spcAft>
                <a:spcPts val="0"/>
              </a:spcAft>
              <a:buNone/>
              <a:defRPr sz="1875">
                <a:solidFill>
                  <a:srgbClr val="FFFFFF"/>
                </a:solidFill>
                <a:latin typeface="Arial"/>
                <a:ea typeface="Arial"/>
                <a:cs typeface="Arial"/>
              </a:defRPr>
            </a:pPr>
            <a:r>
              <a:rPr sz="1875">
                <a:solidFill>
                  <a:srgbClr val="FFFFFF"/>
                </a:solidFill>
                <a:latin typeface="Arial"/>
                <a:ea typeface="Arial"/>
                <a:cs typeface="Arial"/>
              </a:rPr>
              <a:t>The stack holds active function frames. The heap holds dynamic allocations.</a:t>
            </a:r>
          </a:p>
          <a:p xmlns:a="http://schemas.openxmlformats.org/drawingml/2006/main">
            <a:pPr marL="0" indent="0">
              <a:lnSpc>
                <a:spcPct val="112000"/>
              </a:lnSpc>
              <a:spcBef>
                <a:spcPts val="0"/>
              </a:spcBef>
              <a:spcAft>
                <a:spcPts val="0"/>
              </a:spcAft>
              <a:buNone/>
            </a:pPr>
            <a:r>
              <a:t/>
            </a:r>
          </a:p>
          <a:p xmlns:a="http://schemas.openxmlformats.org/drawingml/2006/main">
            <a:pPr marL="0" indent="0">
              <a:lnSpc>
                <a:spcPct val="112000"/>
              </a:lnSpc>
              <a:spcBef>
                <a:spcPts val="0"/>
              </a:spcBef>
              <a:spcAft>
                <a:spcPts val="0"/>
              </a:spcAft>
              <a:buNone/>
              <a:defRPr sz="1875">
                <a:solidFill>
                  <a:srgbClr val="FFFFFF"/>
                </a:solidFill>
                <a:latin typeface="Arial"/>
                <a:ea typeface="Arial"/>
                <a:cs typeface="Arial"/>
              </a:defRPr>
            </a:pPr>
            <a:r>
              <a:rPr sz="1875">
                <a:solidFill>
                  <a:srgbClr val="FFFFFF"/>
                </a:solidFill>
                <a:latin typeface="Arial"/>
                <a:ea typeface="Arial"/>
                <a:cs typeface="Arial"/>
              </a:rPr>
              <a:t>A register can hold an address pointing into either memory region.</a:t>
            </a:r>
          </a:p>
        </p:txBody>
      </p:sp>
      <p:sp>
        <p:nvSpPr>
          <p:cNvPr id="8" name="Content Placeholder 3">
            <a:extLst xmlns:a="http://schemas.openxmlformats.org/drawingml/2006/main">
              <a:ext uri="{FF2B5EF4-FFF2-40B4-BE49-F238E27FC236}">
                <a16:creationId xmlns:a16="http://schemas.microsoft.com/office/drawing/2014/main" id="{2EE8F343-A95F-2AAA-FE9E-A6C31E298DF7}"/>
              </a:ext>
            </a:extLst>
          </p:cNvPr>
          <p:cNvSpPr>
            <a:spLocks xmlns:a="http://schemas.openxmlformats.org/drawingml/2006/main" noGrp="1"/>
          </p:cNvSpPr>
          <p:nvPr/>
        </p:nvSpPr>
        <p:spPr>
          <a:xfrm xmlns:a="http://schemas.openxmlformats.org/drawingml/2006/main">
            <a:off x="6256618" y="2031999"/>
            <a:ext cx="5537200" cy="3534787"/>
          </a:xfrm>
          <a:prstGeom xmlns:a="http://schemas.openxmlformats.org/drawingml/2006/main" prst="rect">
            <a:avLst/>
          </a:prstGeom>
        </p:spPr>
        <p:txBody>
          <a:bodyPr xmlns:a="http://schemas.openxmlformats.org/drawingml/2006/main" lIns="0" tIns="0" rIns="0" bIns="0" anchor="t">
            <a:noAutofit/>
          </a:bodyPr>
          <a:lstStyle xmlns:a="http://schemas.openxmlformats.org/drawingml/2006/main">
            <a:defPPr>
              <a:defRPr sz="1800">
                <a:solidFill>
                  <a:srgbClr val="FFFFFF"/>
                </a:solidFill>
                <a:latin typeface="Consolas"/>
                <a:ea typeface="Consolas"/>
                <a:cs typeface="Consolas"/>
              </a:defRPr>
            </a:defPPr>
            <a:lvl1pPr marL="228600" indent="-228600" algn="l" defTabSz="914400">
              <a:lnSpc>
                <a:spcPct val="90000"/>
              </a:lnSpc>
              <a:spcBef>
                <a:spcPts val="1000"/>
              </a:spcBef>
              <a:buFont typeface="Arial"/>
              <a:buChar char="•"/>
              <a:defRPr sz="2400" kern="1200">
                <a:solidFill>
                  <a:schemeClr val="tx1"/>
                </a:solidFill>
                <a:latin typeface="+mn-lt"/>
                <a:ea typeface="+mn-lt"/>
                <a:cs typeface="+mn-lt"/>
              </a:defRPr>
            </a:lvl1pPr>
            <a:lvl2pPr marL="685800" indent="-228600" algn="l" defTabSz="914400">
              <a:lnSpc>
                <a:spcPct val="90000"/>
              </a:lnSpc>
              <a:spcBef>
                <a:spcPts val="500"/>
              </a:spcBef>
              <a:buFont typeface="Arial"/>
              <a:buChar char="•"/>
              <a:defRPr sz="2000" kern="1200">
                <a:solidFill>
                  <a:schemeClr val="tx1"/>
                </a:solidFill>
                <a:latin typeface="+mn-lt"/>
                <a:ea typeface="+mn-lt"/>
                <a:cs typeface="+mn-lt"/>
              </a:defRPr>
            </a:lvl2pPr>
            <a:lvl3pPr marL="1143000" indent="-228600" algn="l" defTabSz="914400">
              <a:lnSpc>
                <a:spcPct val="90000"/>
              </a:lnSpc>
              <a:spcBef>
                <a:spcPts val="500"/>
              </a:spcBef>
              <a:buFont typeface="Arial"/>
              <a:buChar char="•"/>
              <a:defRPr sz="1800" kern="1200">
                <a:solidFill>
                  <a:schemeClr val="tx1"/>
                </a:solidFill>
                <a:latin typeface="+mn-lt"/>
                <a:ea typeface="+mn-lt"/>
                <a:cs typeface="+mn-lt"/>
              </a:defRPr>
            </a:lvl3pPr>
            <a:lvl4pPr marL="1600200" indent="-228600" algn="l" defTabSz="914400">
              <a:lnSpc>
                <a:spcPct val="90000"/>
              </a:lnSpc>
              <a:spcBef>
                <a:spcPts val="500"/>
              </a:spcBef>
              <a:buFont typeface="Arial"/>
              <a:buChar char="•"/>
              <a:defRPr sz="1800" kern="1200">
                <a:solidFill>
                  <a:schemeClr val="tx1"/>
                </a:solidFill>
                <a:latin typeface="+mn-lt"/>
                <a:ea typeface="+mn-lt"/>
                <a:cs typeface="+mn-lt"/>
              </a:defRPr>
            </a:lvl4pPr>
            <a:lvl5pPr marL="2057400" indent="-228600" algn="l" defTabSz="914400">
              <a:lnSpc>
                <a:spcPct val="90000"/>
              </a:lnSpc>
              <a:spcBef>
                <a:spcPts val="500"/>
              </a:spcBef>
              <a:buFont typeface="Arial"/>
              <a:buChar char="•"/>
              <a:defRPr sz="1800" kern="1200">
                <a:solidFill>
                  <a:schemeClr val="tx1"/>
                </a:solidFill>
                <a:latin typeface="+mn-lt"/>
                <a:ea typeface="+mn-lt"/>
                <a:cs typeface="+mn-lt"/>
              </a:defRPr>
            </a:lvl5pPr>
            <a:lvl6pPr marL="2514600" indent="-228600" algn="l" defTabSz="914400">
              <a:lnSpc>
                <a:spcPct val="90000"/>
              </a:lnSpc>
              <a:spcBef>
                <a:spcPts val="500"/>
              </a:spcBef>
              <a:buFont typeface="Arial"/>
              <a:buChar char="•"/>
              <a:defRPr sz="1800" kern="1200">
                <a:solidFill>
                  <a:schemeClr val="tx1"/>
                </a:solidFill>
                <a:latin typeface="+mn-lt"/>
                <a:ea typeface="+mn-lt"/>
                <a:cs typeface="+mn-lt"/>
              </a:defRPr>
            </a:lvl6pPr>
            <a:lvl7pPr marL="2971800" indent="-228600" algn="l" defTabSz="914400">
              <a:lnSpc>
                <a:spcPct val="90000"/>
              </a:lnSpc>
              <a:spcBef>
                <a:spcPts val="500"/>
              </a:spcBef>
              <a:buFont typeface="Arial"/>
              <a:buChar char="•"/>
              <a:defRPr sz="1800" kern="1200">
                <a:solidFill>
                  <a:schemeClr val="tx1"/>
                </a:solidFill>
                <a:latin typeface="+mn-lt"/>
                <a:ea typeface="+mn-lt"/>
                <a:cs typeface="+mn-lt"/>
              </a:defRPr>
            </a:lvl7pPr>
            <a:lvl8pPr marL="3429000" indent="-228600" algn="l" defTabSz="914400">
              <a:lnSpc>
                <a:spcPct val="90000"/>
              </a:lnSpc>
              <a:spcBef>
                <a:spcPts val="500"/>
              </a:spcBef>
              <a:buFont typeface="Arial"/>
              <a:buChar char="•"/>
              <a:defRPr sz="1800" kern="1200">
                <a:solidFill>
                  <a:schemeClr val="tx1"/>
                </a:solidFill>
                <a:latin typeface="+mn-lt"/>
                <a:ea typeface="+mn-lt"/>
                <a:cs typeface="+mn-lt"/>
              </a:defRPr>
            </a:lvl8pPr>
            <a:lvl9pPr marL="3886200" indent="-228600" algn="l" defTabSz="914400">
              <a:lnSpc>
                <a:spcPct val="90000"/>
              </a:lnSpc>
              <a:spcBef>
                <a:spcPts val="500"/>
              </a:spcBef>
              <a:buFont typeface="Arial"/>
              <a:buChar char="•"/>
              <a:defRPr sz="1800" kern="1200">
                <a:solidFill>
                  <a:schemeClr val="tx1"/>
                </a:solidFill>
                <a:latin typeface="+mn-lt"/>
                <a:ea typeface="+mn-lt"/>
                <a:cs typeface="+mn-lt"/>
              </a:defRPr>
            </a:lvl9pPr>
          </a:lstStyle>
          <a:p xmlns:a="http://schemas.openxmlformats.org/drawingml/2006/main">
            <a:pPr marL="0" indent="0">
              <a:lnSpc>
                <a:spcPct val="112000"/>
              </a:lnSpc>
              <a:spcBef>
                <a:spcPts val="0"/>
              </a:spcBef>
              <a:spcAft>
                <a:spcPts val="0"/>
              </a:spcAft>
              <a:buNone/>
              <a:defRPr sz="1800">
                <a:solidFill>
                  <a:srgbClr val="FFFFFF"/>
                </a:solidFill>
                <a:latin typeface="Consolas"/>
                <a:ea typeface="Consolas"/>
                <a:cs typeface="Consolas"/>
              </a:defRPr>
            </a:pPr>
            <a:r>
              <a:rPr sz="1800">
                <a:solidFill>
                  <a:srgbClr val="FFFFFF"/>
                </a:solidFill>
                <a:latin typeface="Consolas"/>
                <a:ea typeface="Consolas"/>
                <a:cs typeface="Consolas"/>
              </a:rPr>
              <a:t>Register: a value or an address</a:t>
            </a:r>
          </a:p>
          <a:p xmlns:a="http://schemas.openxmlformats.org/drawingml/2006/main">
            <a:pPr marL="0" indent="0">
              <a:lnSpc>
                <a:spcPct val="112000"/>
              </a:lnSpc>
              <a:spcBef>
                <a:spcPts val="0"/>
              </a:spcBef>
              <a:spcAft>
                <a:spcPts val="0"/>
              </a:spcAft>
              <a:buNone/>
            </a:pPr>
            <a:r>
              <a:t/>
            </a:r>
          </a:p>
          <a:p xmlns:a="http://schemas.openxmlformats.org/drawingml/2006/main">
            <a:pPr marL="0" indent="0">
              <a:lnSpc>
                <a:spcPct val="112000"/>
              </a:lnSpc>
              <a:spcBef>
                <a:spcPts val="0"/>
              </a:spcBef>
              <a:spcAft>
                <a:spcPts val="0"/>
              </a:spcAft>
              <a:buNone/>
              <a:defRPr sz="1800">
                <a:solidFill>
                  <a:srgbClr val="FFFFFF"/>
                </a:solidFill>
                <a:latin typeface="Consolas"/>
                <a:ea typeface="Consolas"/>
                <a:cs typeface="Consolas"/>
              </a:defRPr>
            </a:pPr>
            <a:r>
              <a:rPr sz="1800">
                <a:solidFill>
                  <a:srgbClr val="FFFFFF"/>
                </a:solidFill>
                <a:latin typeface="Consolas"/>
                <a:ea typeface="Consolas"/>
                <a:cs typeface="Consolas"/>
              </a:rPr>
              <a:t>Stack: local objects and call state</a:t>
            </a:r>
          </a:p>
          <a:p xmlns:a="http://schemas.openxmlformats.org/drawingml/2006/main">
            <a:pPr marL="0" indent="0">
              <a:lnSpc>
                <a:spcPct val="112000"/>
              </a:lnSpc>
              <a:spcBef>
                <a:spcPts val="0"/>
              </a:spcBef>
              <a:spcAft>
                <a:spcPts val="0"/>
              </a:spcAft>
              <a:buNone/>
            </a:pPr>
            <a:r>
              <a:t/>
            </a:r>
          </a:p>
          <a:p xmlns:a="http://schemas.openxmlformats.org/drawingml/2006/main">
            <a:pPr marL="0" indent="0">
              <a:lnSpc>
                <a:spcPct val="112000"/>
              </a:lnSpc>
              <a:spcBef>
                <a:spcPts val="0"/>
              </a:spcBef>
              <a:spcAft>
                <a:spcPts val="0"/>
              </a:spcAft>
              <a:buNone/>
              <a:defRPr sz="1800">
                <a:solidFill>
                  <a:srgbClr val="FFFFFF"/>
                </a:solidFill>
                <a:latin typeface="Consolas"/>
                <a:ea typeface="Consolas"/>
                <a:cs typeface="Consolas"/>
              </a:defRPr>
            </a:pPr>
            <a:r>
              <a:rPr sz="1800">
                <a:solidFill>
                  <a:srgbClr val="FFFFFF"/>
                </a:solidFill>
                <a:latin typeface="Consolas"/>
                <a:ea typeface="Consolas"/>
                <a:cs typeface="Consolas"/>
              </a:rPr>
              <a:t>Heap: malloc / calloc objects</a:t>
            </a:r>
          </a:p>
          <a:p xmlns:a="http://schemas.openxmlformats.org/drawingml/2006/main">
            <a:pPr marL="0" indent="0">
              <a:lnSpc>
                <a:spcPct val="112000"/>
              </a:lnSpc>
              <a:spcBef>
                <a:spcPts val="0"/>
              </a:spcBef>
              <a:spcAft>
                <a:spcPts val="0"/>
              </a:spcAft>
              <a:buNone/>
            </a:pPr>
            <a:r>
              <a:t/>
            </a:r>
          </a:p>
          <a:p xmlns:a="http://schemas.openxmlformats.org/drawingml/2006/main">
            <a:pPr marL="0" indent="0">
              <a:lnSpc>
                <a:spcPct val="112000"/>
              </a:lnSpc>
              <a:spcBef>
                <a:spcPts val="0"/>
              </a:spcBef>
              <a:spcAft>
                <a:spcPts val="0"/>
              </a:spcAft>
              <a:buNone/>
              <a:defRPr sz="1800">
                <a:solidFill>
                  <a:srgbClr val="FFFFFF"/>
                </a:solidFill>
                <a:latin typeface="Consolas"/>
                <a:ea typeface="Consolas"/>
                <a:cs typeface="Consolas"/>
              </a:defRPr>
            </a:pPr>
            <a:r>
              <a:rPr sz="1800">
                <a:solidFill>
                  <a:srgbClr val="FFFFFF"/>
                </a:solidFill>
                <a:latin typeface="Consolas"/>
                <a:ea typeface="Consolas"/>
                <a:cs typeface="Consolas"/>
              </a:rPr>
              <a:t>A pointer does not tell us ownership.</a:t>
            </a:r>
          </a:p>
        </p:txBody>
      </p:sp>
      <p:sp>
        <p:nvSpPr>
          <p:cNvPr id="534" name="Takeaway">
            <a:extLst xmlns:a="http://schemas.openxmlformats.org/drawingml/2006/main">
              <a:ext uri="{FF2B5EF4-FFF2-40B4-BE49-F238E27FC236}">
                <a16:creationId xmlns:a16="http://schemas.microsoft.com/office/drawing/2014/main" id="{277CFD7A-F486-4A4D-B0C8-A2A4B3BDB011}"/>
              </a:ext>
            </a:extLst>
          </p:cNvPr>
          <p:cNvSpPr>
            <a:spLocks xmlns:a="http://schemas.openxmlformats.org/drawingml/2006/main" noGrp="1"/>
          </p:cNvSpPr>
          <p:nvPr/>
        </p:nvSpPr>
        <p:spPr>
          <a:xfrm xmlns:a="http://schemas.openxmlformats.org/drawingml/2006/main">
            <a:off x="393668" y="5715000"/>
            <a:ext cx="11404283" cy="4667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1350">
                <a:solidFill>
                  <a:srgbClr val="CCCCCC"/>
                </a:solidFill>
                <a:latin typeface="Arial"/>
                <a:ea typeface="Arial"/>
                <a:cs typeface="Arial"/>
              </a:defRPr>
            </a:defPPr>
            <a:lvl1pPr>
              <a:defRPr sz="1350">
                <a:solidFill>
                  <a:srgbClr val="CCCCCC"/>
                </a:solidFill>
                <a:latin typeface="Arial"/>
                <a:ea typeface="Arial"/>
                <a:cs typeface="Arial"/>
              </a:defRPr>
            </a:lvl1pPr>
            <a:lvl2pPr>
              <a:defRPr sz="1350">
                <a:solidFill>
                  <a:srgbClr val="CCCCCC"/>
                </a:solidFill>
                <a:latin typeface="Arial"/>
                <a:ea typeface="Arial"/>
                <a:cs typeface="Arial"/>
              </a:defRPr>
            </a:lvl2pPr>
            <a:lvl3pPr>
              <a:defRPr sz="1350">
                <a:solidFill>
                  <a:srgbClr val="CCCCCC"/>
                </a:solidFill>
                <a:latin typeface="Arial"/>
                <a:ea typeface="Arial"/>
                <a:cs typeface="Arial"/>
              </a:defRPr>
            </a:lvl3pPr>
            <a:lvl4pPr>
              <a:defRPr sz="1350">
                <a:solidFill>
                  <a:srgbClr val="CCCCCC"/>
                </a:solidFill>
                <a:latin typeface="Arial"/>
                <a:ea typeface="Arial"/>
                <a:cs typeface="Arial"/>
              </a:defRPr>
            </a:lvl4pPr>
            <a:lvl5pPr>
              <a:defRPr sz="1350">
                <a:solidFill>
                  <a:srgbClr val="CCCCCC"/>
                </a:solidFill>
                <a:latin typeface="Arial"/>
                <a:ea typeface="Arial"/>
                <a:cs typeface="Arial"/>
              </a:defRPr>
            </a:lvl5pPr>
            <a:lvl6pPr>
              <a:defRPr sz="1350">
                <a:solidFill>
                  <a:srgbClr val="CCCCCC"/>
                </a:solidFill>
                <a:latin typeface="Arial"/>
                <a:ea typeface="Arial"/>
                <a:cs typeface="Arial"/>
              </a:defRPr>
            </a:lvl6pPr>
            <a:lvl7pPr>
              <a:defRPr sz="1350">
                <a:solidFill>
                  <a:srgbClr val="CCCCCC"/>
                </a:solidFill>
                <a:latin typeface="Arial"/>
                <a:ea typeface="Arial"/>
                <a:cs typeface="Arial"/>
              </a:defRPr>
            </a:lvl7pPr>
            <a:lvl8pPr>
              <a:defRPr sz="1350">
                <a:solidFill>
                  <a:srgbClr val="CCCCCC"/>
                </a:solidFill>
                <a:latin typeface="Arial"/>
                <a:ea typeface="Arial"/>
                <a:cs typeface="Arial"/>
              </a:defRPr>
            </a:lvl8pPr>
            <a:lvl9pPr>
              <a:defRPr sz="1350">
                <a:solidFill>
                  <a:srgbClr val="CCCCCC"/>
                </a:solidFill>
                <a:latin typeface="Arial"/>
                <a:ea typeface="Arial"/>
                <a:cs typeface="Arial"/>
              </a:defRPr>
            </a:lvl9pPr>
          </a:lstStyle>
          <a:p xmlns:a="http://schemas.openxmlformats.org/drawingml/2006/main">
            <a:pPr marL="0" indent="0">
              <a:lnSpc>
                <a:spcPct val="112000"/>
              </a:lnSpc>
              <a:spcBef>
                <a:spcPts val="0"/>
              </a:spcBef>
              <a:spcAft>
                <a:spcPts val="0"/>
              </a:spcAft>
              <a:buNone/>
              <a:defRPr sz="1350">
                <a:solidFill>
                  <a:srgbClr val="CCCCCC"/>
                </a:solidFill>
                <a:latin typeface="Arial"/>
                <a:ea typeface="Arial"/>
                <a:cs typeface="Arial"/>
              </a:defRPr>
            </a:pPr>
            <a:r>
              <a:rPr sz="1350">
                <a:solidFill>
                  <a:srgbClr val="CCCCCC"/>
                </a:solidFill>
                <a:latin typeface="Arial"/>
                <a:ea typeface="Arial"/>
                <a:cs typeface="Arial"/>
              </a:rPr>
              <a:t>Registers are close to execution units; they are not megabytes of stack storage.</a:t>
            </a:r>
          </a:p>
        </p:txBody>
      </p:sp>
    </p:spTree>
    <p:extLst>
      <p:ext uri="{BB962C8B-B14F-4D97-AF65-F5344CB8AC3E}">
        <p14:creationId xmlns:p14="http://schemas.microsoft.com/office/powerpoint/2010/main" val="3667182145"/>
      </p:ext>
    </p:extLst>
  </p:cSld>
</p:sld>
</file>

<file path=ppt/slides/slide4.xml><?xml version="1.0" encoding="utf-8"?>
<p:sld xmlns:p="http://schemas.openxmlformats.org/presentationml/2006/main">
  <p:cSld>
    <p:spTree>
      <p:nvGrpSpPr>
        <p:cNvPr id="1" name=""/>
        <p:cNvGrpSpPr/>
        <p:nvPr/>
      </p:nvGrpSpPr>
      <p:grpSpPr>
        <a:xfrm xmlns:a="http://schemas.openxmlformats.org/drawingml/2006/main"/>
      </p:grpSpPr>
      <p:sp>
        <p:nvSpPr>
          <p:cNvPr id="3" name="Footer Placeholder 2">
            <a:extLst xmlns:a="http://schemas.openxmlformats.org/drawingml/2006/main">
              <a:ext uri="{FF2B5EF4-FFF2-40B4-BE49-F238E27FC236}">
                <a16:creationId xmlns:a16="http://schemas.microsoft.com/office/drawing/2014/main" id="{39EA4C82-C623-0196-4A95-876ADF5DEE92}"/>
              </a:ext>
            </a:extLst>
          </p:cNvPr>
          <p:cNvSpPr>
            <a:spLocks xmlns:a="http://schemas.openxmlformats.org/drawingml/2006/main" noGrp="1"/>
          </p:cNvSpPr>
          <p:nvPr>
            <p:ph type="ftr" idx="3"/>
          </p:nvPr>
        </p:nvSpPr>
        <p:spPr>
          <a:xfrm xmlns:a="http://schemas.openxmlformats.org/drawingml/2006/main">
            <a:off x="393700" y="6279952"/>
            <a:ext cx="3568700" cy="241240"/>
          </a:xfrm>
        </p:spPr>
        <p:txBody>
          <a:bodyPr xmlns:a="http://schemas.openxmlformats.org/drawingml/2006/main" lIns="0" tIns="0" rIns="0" bIns="0" anchor="t">
            <a:noAutofit/>
          </a:bodyPr>
          <a:lstStyle xmlns:a="http://schemas.openxmlformats.org/drawingml/2006/main">
            <a:defPPr>
              <a:defRPr sz="1125">
                <a:solidFill>
                  <a:srgbClr val="FFFFFF"/>
                </a:solidFill>
                <a:latin typeface="Arial"/>
                <a:ea typeface="Arial"/>
                <a:cs typeface="Arial"/>
              </a:defRPr>
            </a:defPPr>
            <a:lvl1pPr>
              <a:defRPr sz="1125">
                <a:solidFill>
                  <a:srgbClr val="FFFFFF"/>
                </a:solidFill>
                <a:latin typeface="Arial"/>
                <a:ea typeface="Arial"/>
                <a:cs typeface="Arial"/>
              </a:defRPr>
            </a:lvl1pPr>
            <a:lvl2pPr>
              <a:defRPr sz="1125">
                <a:solidFill>
                  <a:srgbClr val="FFFFFF"/>
                </a:solidFill>
                <a:latin typeface="Arial"/>
                <a:ea typeface="Arial"/>
                <a:cs typeface="Arial"/>
              </a:defRPr>
            </a:lvl2pPr>
            <a:lvl3pPr>
              <a:defRPr sz="1125">
                <a:solidFill>
                  <a:srgbClr val="FFFFFF"/>
                </a:solidFill>
                <a:latin typeface="Arial"/>
                <a:ea typeface="Arial"/>
                <a:cs typeface="Arial"/>
              </a:defRPr>
            </a:lvl3pPr>
            <a:lvl4pPr>
              <a:defRPr sz="1125">
                <a:solidFill>
                  <a:srgbClr val="FFFFFF"/>
                </a:solidFill>
                <a:latin typeface="Arial"/>
                <a:ea typeface="Arial"/>
                <a:cs typeface="Arial"/>
              </a:defRPr>
            </a:lvl4pPr>
            <a:lvl5pPr>
              <a:defRPr sz="1125">
                <a:solidFill>
                  <a:srgbClr val="FFFFFF"/>
                </a:solidFill>
                <a:latin typeface="Arial"/>
                <a:ea typeface="Arial"/>
                <a:cs typeface="Arial"/>
              </a:defRPr>
            </a:lvl5pPr>
            <a:lvl6pPr>
              <a:defRPr sz="1125">
                <a:solidFill>
                  <a:srgbClr val="FFFFFF"/>
                </a:solidFill>
                <a:latin typeface="Arial"/>
                <a:ea typeface="Arial"/>
                <a:cs typeface="Arial"/>
              </a:defRPr>
            </a:lvl6pPr>
            <a:lvl7pPr>
              <a:defRPr sz="1125">
                <a:solidFill>
                  <a:srgbClr val="FFFFFF"/>
                </a:solidFill>
                <a:latin typeface="Arial"/>
                <a:ea typeface="Arial"/>
                <a:cs typeface="Arial"/>
              </a:defRPr>
            </a:lvl7pPr>
            <a:lvl8pPr>
              <a:defRPr sz="1125">
                <a:solidFill>
                  <a:srgbClr val="FFFFFF"/>
                </a:solidFill>
                <a:latin typeface="Arial"/>
                <a:ea typeface="Arial"/>
                <a:cs typeface="Arial"/>
              </a:defRPr>
            </a:lvl8pPr>
            <a:lvl9pPr>
              <a:defRPr sz="1125">
                <a:solidFill>
                  <a:srgbClr val="FFFFFF"/>
                </a:solidFill>
                <a:latin typeface="Arial"/>
                <a:ea typeface="Arial"/>
                <a:cs typeface="Arial"/>
              </a:defRPr>
            </a:lvl9pPr>
          </a:lstStyle>
          <a:p xmlns:a="http://schemas.openxmlformats.org/drawingml/2006/main">
            <a:pPr marL="0" indent="0">
              <a:lnSpc>
                <a:spcPct val="112000"/>
              </a:lnSpc>
              <a:spcBef>
                <a:spcPts val="0"/>
              </a:spcBef>
              <a:spcAft>
                <a:spcPts val="0"/>
              </a:spcAft>
              <a:buNone/>
              <a:defRPr sz="1125">
                <a:solidFill>
                  <a:srgbClr val="FFFFFF"/>
                </a:solidFill>
                <a:latin typeface="Arial"/>
                <a:ea typeface="Arial"/>
                <a:cs typeface="Arial"/>
              </a:defRPr>
            </a:pPr>
            <a:r>
              <a:rPr sz="1125">
                <a:solidFill>
                  <a:srgbClr val="FFFFFF"/>
                </a:solidFill>
                <a:latin typeface="Arial"/>
                <a:ea typeface="Arial"/>
                <a:cs typeface="Arial"/>
              </a:rPr>
              <a:t>CS 211 · Recitation 07</a:t>
            </a:r>
          </a:p>
        </p:txBody>
      </p:sp>
      <p:sp>
        <p:nvSpPr>
          <p:cNvPr id="532" name="Google Shape;532;p58">
            <a:extLst xmlns:a="http://schemas.openxmlformats.org/drawingml/2006/main">
              <a:ext uri="{FF2B5EF4-FFF2-40B4-BE49-F238E27FC236}">
                <a16:creationId xmlns:a16="http://schemas.microsoft.com/office/drawing/2014/main" id="{1BCBE750-7048-686D-1472-52C53362D6CD}"/>
              </a:ext>
            </a:extLst>
          </p:cNvPr>
          <p:cNvSpPr>
            <a:spLocks xmlns:a="http://schemas.openxmlformats.org/drawingml/2006/main" noGrp="1"/>
          </p:cNvSpPr>
          <p:nvPr>
            <p:ph type="sldNum" idx="4"/>
          </p:nvPr>
        </p:nvSpPr>
        <p:spPr>
          <a:xfrm xmlns:a="http://schemas.openxmlformats.org/drawingml/2006/main">
            <a:off x="11279332" y="6279294"/>
            <a:ext cx="518968" cy="241240"/>
          </a:xfrm>
        </p:spPr>
        <p:txBody>
          <a:bodyPr xmlns:a="http://schemas.openxmlformats.org/drawingml/2006/main" spcFirstLastPara="1" vert="horz" wrap="square" lIns="0" tIns="0" rIns="0" bIns="0" anchor="t">
            <a:noAutofit/>
          </a:bodyPr>
          <a:lstStyle xmlns:a="http://schemas.openxmlformats.org/drawingml/2006/main">
            <a:defPPr>
              <a:defRPr sz="1125">
                <a:solidFill>
                  <a:srgbClr val="FFFFFF"/>
                </a:solidFill>
                <a:latin typeface="Arial"/>
                <a:ea typeface="Arial"/>
                <a:cs typeface="Arial"/>
              </a:defRPr>
            </a:defPPr>
            <a:lvl1pPr>
              <a:defRPr sz="1125">
                <a:solidFill>
                  <a:srgbClr val="FFFFFF"/>
                </a:solidFill>
                <a:latin typeface="Arial"/>
                <a:ea typeface="Arial"/>
                <a:cs typeface="Arial"/>
              </a:defRPr>
            </a:lvl1pPr>
            <a:lvl2pPr>
              <a:defRPr sz="1125">
                <a:solidFill>
                  <a:srgbClr val="FFFFFF"/>
                </a:solidFill>
                <a:latin typeface="Arial"/>
                <a:ea typeface="Arial"/>
                <a:cs typeface="Arial"/>
              </a:defRPr>
            </a:lvl2pPr>
            <a:lvl3pPr>
              <a:defRPr sz="1125">
                <a:solidFill>
                  <a:srgbClr val="FFFFFF"/>
                </a:solidFill>
                <a:latin typeface="Arial"/>
                <a:ea typeface="Arial"/>
                <a:cs typeface="Arial"/>
              </a:defRPr>
            </a:lvl3pPr>
            <a:lvl4pPr>
              <a:defRPr sz="1125">
                <a:solidFill>
                  <a:srgbClr val="FFFFFF"/>
                </a:solidFill>
                <a:latin typeface="Arial"/>
                <a:ea typeface="Arial"/>
                <a:cs typeface="Arial"/>
              </a:defRPr>
            </a:lvl4pPr>
            <a:lvl5pPr>
              <a:defRPr sz="1125">
                <a:solidFill>
                  <a:srgbClr val="FFFFFF"/>
                </a:solidFill>
                <a:latin typeface="Arial"/>
                <a:ea typeface="Arial"/>
                <a:cs typeface="Arial"/>
              </a:defRPr>
            </a:lvl5pPr>
            <a:lvl6pPr>
              <a:defRPr sz="1125">
                <a:solidFill>
                  <a:srgbClr val="FFFFFF"/>
                </a:solidFill>
                <a:latin typeface="Arial"/>
                <a:ea typeface="Arial"/>
                <a:cs typeface="Arial"/>
              </a:defRPr>
            </a:lvl6pPr>
            <a:lvl7pPr>
              <a:defRPr sz="1125">
                <a:solidFill>
                  <a:srgbClr val="FFFFFF"/>
                </a:solidFill>
                <a:latin typeface="Arial"/>
                <a:ea typeface="Arial"/>
                <a:cs typeface="Arial"/>
              </a:defRPr>
            </a:lvl7pPr>
            <a:lvl8pPr>
              <a:defRPr sz="1125">
                <a:solidFill>
                  <a:srgbClr val="FFFFFF"/>
                </a:solidFill>
                <a:latin typeface="Arial"/>
                <a:ea typeface="Arial"/>
                <a:cs typeface="Arial"/>
              </a:defRPr>
            </a:lvl8pPr>
            <a:lvl9pPr>
              <a:defRPr sz="1125">
                <a:solidFill>
                  <a:srgbClr val="FFFFFF"/>
                </a:solidFill>
                <a:latin typeface="Arial"/>
                <a:ea typeface="Arial"/>
                <a:cs typeface="Arial"/>
              </a:defRPr>
            </a:lvl9pPr>
          </a:lstStyle>
          <a:p xmlns:a="http://schemas.openxmlformats.org/drawingml/2006/main">
            <a:pPr marL="0" indent="0">
              <a:lnSpc>
                <a:spcPct val="112000"/>
              </a:lnSpc>
              <a:spcBef>
                <a:spcPts val="0"/>
              </a:spcBef>
              <a:spcAft>
                <a:spcPts val="0"/>
              </a:spcAft>
              <a:buNone/>
              <a:defRPr sz="1125">
                <a:solidFill>
                  <a:srgbClr val="FFFFFF"/>
                </a:solidFill>
                <a:latin typeface="Arial"/>
                <a:ea typeface="Arial"/>
                <a:cs typeface="Arial"/>
              </a:defRPr>
            </a:pPr>
            <a:r>
              <a:rPr sz="1125">
                <a:solidFill>
                  <a:srgbClr val="FFFFFF"/>
                </a:solidFill>
                <a:latin typeface="Arial"/>
                <a:ea typeface="Arial"/>
                <a:cs typeface="Arial"/>
              </a:rPr>
              <a:t>4</a:t>
            </a:r>
          </a:p>
        </p:txBody>
      </p:sp>
      <p:sp>
        <p:nvSpPr>
          <p:cNvPr id="533" name="Google Shape;533;p58">
            <a:extLst xmlns:a="http://schemas.openxmlformats.org/drawingml/2006/main">
              <a:ext uri="{FF2B5EF4-FFF2-40B4-BE49-F238E27FC236}">
                <a16:creationId xmlns:a16="http://schemas.microsoft.com/office/drawing/2014/main" id="{1B5D55CD-1C17-7CD8-F26A-2DD65B067687}"/>
              </a:ext>
            </a:extLst>
          </p:cNvPr>
          <p:cNvSpPr>
            <a:spLocks xmlns:a="http://schemas.openxmlformats.org/drawingml/2006/main" noGrp="1"/>
          </p:cNvSpPr>
          <p:nvPr>
            <p:ph type="title" idx="0"/>
          </p:nvPr>
        </p:nvSpPr>
        <p:spPr>
          <a:xfrm xmlns:a="http://schemas.openxmlformats.org/drawingml/2006/main">
            <a:off x="393700" y="344008"/>
            <a:ext cx="11404600" cy="1047491"/>
          </a:xfrm>
        </p:spPr>
        <p:txBody>
          <a:bodyPr xmlns:a="http://schemas.openxmlformats.org/drawingml/2006/main" spcFirstLastPara="1" vert="horz" wrap="square" lIns="0" tIns="0" rIns="0" bIns="0" anchor="t">
            <a:noAutofit/>
          </a:bodyPr>
          <a:lstStyle xmlns:a="http://schemas.openxmlformats.org/drawingml/2006/main">
            <a:defPPr>
              <a:defRPr sz="3150">
                <a:solidFill>
                  <a:srgbClr val="FFFFFF"/>
                </a:solidFill>
                <a:latin typeface="Arial"/>
                <a:ea typeface="Arial"/>
                <a:cs typeface="Arial"/>
              </a:defRPr>
            </a:defPPr>
            <a:lvl1pPr>
              <a:defRPr sz="3150">
                <a:solidFill>
                  <a:srgbClr val="FFFFFF"/>
                </a:solidFill>
                <a:latin typeface="Arial"/>
                <a:ea typeface="Arial"/>
                <a:cs typeface="Arial"/>
              </a:defRPr>
            </a:lvl1pPr>
            <a:lvl2pPr>
              <a:defRPr sz="3150">
                <a:solidFill>
                  <a:srgbClr val="FFFFFF"/>
                </a:solidFill>
                <a:latin typeface="Arial"/>
                <a:ea typeface="Arial"/>
                <a:cs typeface="Arial"/>
              </a:defRPr>
            </a:lvl2pPr>
            <a:lvl3pPr>
              <a:defRPr sz="3150">
                <a:solidFill>
                  <a:srgbClr val="FFFFFF"/>
                </a:solidFill>
                <a:latin typeface="Arial"/>
                <a:ea typeface="Arial"/>
                <a:cs typeface="Arial"/>
              </a:defRPr>
            </a:lvl3pPr>
            <a:lvl4pPr>
              <a:defRPr sz="3150">
                <a:solidFill>
                  <a:srgbClr val="FFFFFF"/>
                </a:solidFill>
                <a:latin typeface="Arial"/>
                <a:ea typeface="Arial"/>
                <a:cs typeface="Arial"/>
              </a:defRPr>
            </a:lvl4pPr>
            <a:lvl5pPr>
              <a:defRPr sz="3150">
                <a:solidFill>
                  <a:srgbClr val="FFFFFF"/>
                </a:solidFill>
                <a:latin typeface="Arial"/>
                <a:ea typeface="Arial"/>
                <a:cs typeface="Arial"/>
              </a:defRPr>
            </a:lvl5pPr>
            <a:lvl6pPr>
              <a:defRPr sz="3150">
                <a:solidFill>
                  <a:srgbClr val="FFFFFF"/>
                </a:solidFill>
                <a:latin typeface="Arial"/>
                <a:ea typeface="Arial"/>
                <a:cs typeface="Arial"/>
              </a:defRPr>
            </a:lvl6pPr>
            <a:lvl7pPr>
              <a:defRPr sz="3150">
                <a:solidFill>
                  <a:srgbClr val="FFFFFF"/>
                </a:solidFill>
                <a:latin typeface="Arial"/>
                <a:ea typeface="Arial"/>
                <a:cs typeface="Arial"/>
              </a:defRPr>
            </a:lvl7pPr>
            <a:lvl8pPr>
              <a:defRPr sz="3150">
                <a:solidFill>
                  <a:srgbClr val="FFFFFF"/>
                </a:solidFill>
                <a:latin typeface="Arial"/>
                <a:ea typeface="Arial"/>
                <a:cs typeface="Arial"/>
              </a:defRPr>
            </a:lvl8pPr>
            <a:lvl9pPr>
              <a:defRPr sz="3150">
                <a:solidFill>
                  <a:srgbClr val="FFFFFF"/>
                </a:solidFill>
                <a:latin typeface="Arial"/>
                <a:ea typeface="Arial"/>
                <a:cs typeface="Arial"/>
              </a:defRPr>
            </a:lvl9pPr>
          </a:lstStyle>
          <a:p xmlns:a="http://schemas.openxmlformats.org/drawingml/2006/main">
            <a:pPr marL="0" indent="0">
              <a:lnSpc>
                <a:spcPct val="112000"/>
              </a:lnSpc>
              <a:spcBef>
                <a:spcPts val="0"/>
              </a:spcBef>
              <a:spcAft>
                <a:spcPts val="0"/>
              </a:spcAft>
              <a:buNone/>
              <a:defRPr sz="3150">
                <a:solidFill>
                  <a:srgbClr val="FFFFFF"/>
                </a:solidFill>
                <a:latin typeface="Arial"/>
                <a:ea typeface="Arial"/>
                <a:cs typeface="Arial"/>
              </a:defRPr>
            </a:pPr>
            <a:r>
              <a:rPr sz="3150">
                <a:solidFill>
                  <a:srgbClr val="FFFFFF"/>
                </a:solidFill>
                <a:latin typeface="Arial"/>
                <a:ea typeface="Arial"/>
                <a:cs typeface="Arial"/>
              </a:rPr>
              <a:t>Returning memory safely</a:t>
            </a:r>
          </a:p>
        </p:txBody>
      </p:sp>
      <p:sp>
        <p:nvSpPr>
          <p:cNvPr id="7" name="Google Shape;534;p58">
            <a:extLst xmlns:a="http://schemas.openxmlformats.org/drawingml/2006/main">
              <a:ext uri="{FF2B5EF4-FFF2-40B4-BE49-F238E27FC236}">
                <a16:creationId xmlns:a16="http://schemas.microsoft.com/office/drawing/2014/main" id="{3A923FEE-B8D2-CD3A-ABBD-21770B40AA24}"/>
              </a:ext>
            </a:extLst>
          </p:cNvPr>
          <p:cNvSpPr>
            <a:spLocks xmlns:a="http://schemas.openxmlformats.org/drawingml/2006/main" noGrp="1"/>
          </p:cNvSpPr>
          <p:nvPr/>
        </p:nvSpPr>
        <p:spPr>
          <a:xfrm xmlns:a="http://schemas.openxmlformats.org/drawingml/2006/main">
            <a:off x="393700" y="2031999"/>
            <a:ext cx="5537200" cy="3534787"/>
          </a:xfrm>
          <a:prstGeom xmlns:a="http://schemas.openxmlformats.org/drawingml/2006/main" prst="rect">
            <a:avLst/>
          </a:prstGeom>
        </p:spPr>
        <p:txBody>
          <a:bodyPr xmlns:a="http://schemas.openxmlformats.org/drawingml/2006/main" spcFirstLastPara="1" vert="horz" wrap="square" lIns="0" tIns="0" rIns="0" bIns="0" anchor="t">
            <a:noAutofit/>
          </a:bodyPr>
          <a:lstStyle xmlns:a="http://schemas.openxmlformats.org/drawingml/2006/main">
            <a:defPPr>
              <a:defRPr sz="1875">
                <a:solidFill>
                  <a:srgbClr val="FFFFFF"/>
                </a:solidFill>
                <a:latin typeface="Arial"/>
                <a:ea typeface="Arial"/>
                <a:cs typeface="Arial"/>
              </a:defRPr>
            </a:defPPr>
            <a:lvl1pPr marL="228600" indent="-228600" algn="l" defTabSz="914400">
              <a:lnSpc>
                <a:spcPct val="90000"/>
              </a:lnSpc>
              <a:spcBef>
                <a:spcPts val="1000"/>
              </a:spcBef>
              <a:buFont typeface="Arial"/>
              <a:buChar char="•"/>
              <a:defRPr sz="2400" kern="1200">
                <a:solidFill>
                  <a:schemeClr val="tx1"/>
                </a:solidFill>
                <a:latin typeface="+mn-lt"/>
                <a:ea typeface="+mn-lt"/>
                <a:cs typeface="+mn-lt"/>
              </a:defRPr>
            </a:lvl1pPr>
            <a:lvl2pPr marL="685800" indent="-228600" algn="l" defTabSz="914400">
              <a:lnSpc>
                <a:spcPct val="90000"/>
              </a:lnSpc>
              <a:spcBef>
                <a:spcPts val="500"/>
              </a:spcBef>
              <a:buFont typeface="Arial"/>
              <a:buChar char="•"/>
              <a:defRPr sz="2000" kern="1200">
                <a:solidFill>
                  <a:schemeClr val="tx1"/>
                </a:solidFill>
                <a:latin typeface="+mn-lt"/>
                <a:ea typeface="+mn-lt"/>
                <a:cs typeface="+mn-lt"/>
              </a:defRPr>
            </a:lvl2pPr>
            <a:lvl3pPr marL="1143000" indent="-228600" algn="l" defTabSz="914400">
              <a:lnSpc>
                <a:spcPct val="90000"/>
              </a:lnSpc>
              <a:spcBef>
                <a:spcPts val="500"/>
              </a:spcBef>
              <a:buFont typeface="Arial"/>
              <a:buChar char="•"/>
              <a:defRPr sz="1800" kern="1200">
                <a:solidFill>
                  <a:schemeClr val="tx1"/>
                </a:solidFill>
                <a:latin typeface="+mn-lt"/>
                <a:ea typeface="+mn-lt"/>
                <a:cs typeface="+mn-lt"/>
              </a:defRPr>
            </a:lvl3pPr>
            <a:lvl4pPr marL="1600200" indent="-228600" algn="l" defTabSz="914400">
              <a:lnSpc>
                <a:spcPct val="90000"/>
              </a:lnSpc>
              <a:spcBef>
                <a:spcPts val="500"/>
              </a:spcBef>
              <a:buFont typeface="Arial"/>
              <a:buChar char="•"/>
              <a:defRPr sz="1800" kern="1200">
                <a:solidFill>
                  <a:schemeClr val="tx1"/>
                </a:solidFill>
                <a:latin typeface="+mn-lt"/>
                <a:ea typeface="+mn-lt"/>
                <a:cs typeface="+mn-lt"/>
              </a:defRPr>
            </a:lvl4pPr>
            <a:lvl5pPr marL="2057400" indent="-228600" algn="l" defTabSz="914400">
              <a:lnSpc>
                <a:spcPct val="90000"/>
              </a:lnSpc>
              <a:spcBef>
                <a:spcPts val="500"/>
              </a:spcBef>
              <a:buFont typeface="Arial"/>
              <a:buChar char="•"/>
              <a:defRPr sz="1800" kern="1200">
                <a:solidFill>
                  <a:schemeClr val="tx1"/>
                </a:solidFill>
                <a:latin typeface="+mn-lt"/>
                <a:ea typeface="+mn-lt"/>
                <a:cs typeface="+mn-lt"/>
              </a:defRPr>
            </a:lvl5pPr>
            <a:lvl6pPr marL="2514600" indent="-228600" algn="l" defTabSz="914400">
              <a:lnSpc>
                <a:spcPct val="90000"/>
              </a:lnSpc>
              <a:spcBef>
                <a:spcPts val="500"/>
              </a:spcBef>
              <a:buFont typeface="Arial"/>
              <a:buChar char="•"/>
              <a:defRPr sz="1800" kern="1200">
                <a:solidFill>
                  <a:schemeClr val="tx1"/>
                </a:solidFill>
                <a:latin typeface="+mn-lt"/>
                <a:ea typeface="+mn-lt"/>
                <a:cs typeface="+mn-lt"/>
              </a:defRPr>
            </a:lvl6pPr>
            <a:lvl7pPr marL="2971800" indent="-228600" algn="l" defTabSz="914400">
              <a:lnSpc>
                <a:spcPct val="90000"/>
              </a:lnSpc>
              <a:spcBef>
                <a:spcPts val="500"/>
              </a:spcBef>
              <a:buFont typeface="Arial"/>
              <a:buChar char="•"/>
              <a:defRPr sz="1800" kern="1200">
                <a:solidFill>
                  <a:schemeClr val="tx1"/>
                </a:solidFill>
                <a:latin typeface="+mn-lt"/>
                <a:ea typeface="+mn-lt"/>
                <a:cs typeface="+mn-lt"/>
              </a:defRPr>
            </a:lvl7pPr>
            <a:lvl8pPr marL="3429000" indent="-228600" algn="l" defTabSz="914400">
              <a:lnSpc>
                <a:spcPct val="90000"/>
              </a:lnSpc>
              <a:spcBef>
                <a:spcPts val="500"/>
              </a:spcBef>
              <a:buFont typeface="Arial"/>
              <a:buChar char="•"/>
              <a:defRPr sz="1800" kern="1200">
                <a:solidFill>
                  <a:schemeClr val="tx1"/>
                </a:solidFill>
                <a:latin typeface="+mn-lt"/>
                <a:ea typeface="+mn-lt"/>
                <a:cs typeface="+mn-lt"/>
              </a:defRPr>
            </a:lvl8pPr>
            <a:lvl9pPr marL="3886200" indent="-228600" algn="l" defTabSz="914400">
              <a:lnSpc>
                <a:spcPct val="90000"/>
              </a:lnSpc>
              <a:spcBef>
                <a:spcPts val="500"/>
              </a:spcBef>
              <a:buFont typeface="Arial"/>
              <a:buChar char="•"/>
              <a:defRPr sz="1800" kern="1200">
                <a:solidFill>
                  <a:schemeClr val="tx1"/>
                </a:solidFill>
                <a:latin typeface="+mn-lt"/>
                <a:ea typeface="+mn-lt"/>
                <a:cs typeface="+mn-lt"/>
              </a:defRPr>
            </a:lvl9pPr>
          </a:lstStyle>
          <a:p xmlns:a="http://schemas.openxmlformats.org/drawingml/2006/main">
            <a:pPr marL="0" indent="0">
              <a:lnSpc>
                <a:spcPct val="112000"/>
              </a:lnSpc>
              <a:spcBef>
                <a:spcPts val="0"/>
              </a:spcBef>
              <a:spcAft>
                <a:spcPts val="0"/>
              </a:spcAft>
              <a:buNone/>
              <a:defRPr sz="1875">
                <a:solidFill>
                  <a:srgbClr val="FFFFFF"/>
                </a:solidFill>
                <a:latin typeface="Arial"/>
                <a:ea typeface="Arial"/>
                <a:cs typeface="Arial"/>
              </a:defRPr>
            </a:pPr>
            <a:r>
              <a:rPr sz="1875">
                <a:solidFill>
                  <a:srgbClr val="FFFFFF"/>
                </a:solidFill>
                <a:latin typeface="Arial"/>
                <a:ea typeface="Arial"/>
                <a:cs typeface="Arial"/>
              </a:rPr>
              <a:t>A function’s automatic local array stops existing when that function returns. Returning its address does not extend its life.</a:t>
            </a:r>
          </a:p>
          <a:p xmlns:a="http://schemas.openxmlformats.org/drawingml/2006/main">
            <a:pPr marL="0" indent="0">
              <a:lnSpc>
                <a:spcPct val="112000"/>
              </a:lnSpc>
              <a:spcBef>
                <a:spcPts val="0"/>
              </a:spcBef>
              <a:spcAft>
                <a:spcPts val="0"/>
              </a:spcAft>
              <a:buNone/>
            </a:pPr>
            <a:r>
              <a:t/>
            </a:r>
          </a:p>
          <a:p xmlns:a="http://schemas.openxmlformats.org/drawingml/2006/main">
            <a:pPr marL="0" indent="0">
              <a:lnSpc>
                <a:spcPct val="112000"/>
              </a:lnSpc>
              <a:spcBef>
                <a:spcPts val="0"/>
              </a:spcBef>
              <a:spcAft>
                <a:spcPts val="0"/>
              </a:spcAft>
              <a:buNone/>
              <a:defRPr sz="1875">
                <a:solidFill>
                  <a:srgbClr val="FFFFFF"/>
                </a:solidFill>
                <a:latin typeface="Arial"/>
                <a:ea typeface="Arial"/>
                <a:cs typeface="Arial"/>
              </a:defRPr>
            </a:pPr>
            <a:r>
              <a:rPr sz="1875">
                <a:solidFill>
                  <a:srgbClr val="FFFFFF"/>
                </a:solidFill>
                <a:latin typeface="Arial"/>
                <a:ea typeface="Arial"/>
                <a:cs typeface="Arial"/>
              </a:rPr>
              <a:t>A successful heap allocation survives the return. Its owner must eventually free it.</a:t>
            </a:r>
          </a:p>
        </p:txBody>
      </p:sp>
      <p:sp>
        <p:nvSpPr>
          <p:cNvPr id="8" name="Content Placeholder 3">
            <a:extLst xmlns:a="http://schemas.openxmlformats.org/drawingml/2006/main">
              <a:ext uri="{FF2B5EF4-FFF2-40B4-BE49-F238E27FC236}">
                <a16:creationId xmlns:a16="http://schemas.microsoft.com/office/drawing/2014/main" id="{2EE8F343-A95F-2AAA-FE9E-A6C31E298DF7}"/>
              </a:ext>
            </a:extLst>
          </p:cNvPr>
          <p:cNvSpPr>
            <a:spLocks xmlns:a="http://schemas.openxmlformats.org/drawingml/2006/main" noGrp="1"/>
          </p:cNvSpPr>
          <p:nvPr/>
        </p:nvSpPr>
        <p:spPr>
          <a:xfrm xmlns:a="http://schemas.openxmlformats.org/drawingml/2006/main">
            <a:off x="6256618" y="2031999"/>
            <a:ext cx="5537200" cy="3534787"/>
          </a:xfrm>
          <a:prstGeom xmlns:a="http://schemas.openxmlformats.org/drawingml/2006/main" prst="rect">
            <a:avLst/>
          </a:prstGeom>
        </p:spPr>
        <p:txBody>
          <a:bodyPr xmlns:a="http://schemas.openxmlformats.org/drawingml/2006/main" lIns="0" tIns="0" rIns="0" bIns="0" anchor="t">
            <a:noAutofit/>
          </a:bodyPr>
          <a:lstStyle xmlns:a="http://schemas.openxmlformats.org/drawingml/2006/main">
            <a:defPPr>
              <a:defRPr sz="1800">
                <a:solidFill>
                  <a:srgbClr val="FFFFFF"/>
                </a:solidFill>
                <a:latin typeface="Consolas"/>
                <a:ea typeface="Consolas"/>
                <a:cs typeface="Consolas"/>
              </a:defRPr>
            </a:defPPr>
            <a:lvl1pPr marL="228600" indent="-228600" algn="l" defTabSz="914400">
              <a:lnSpc>
                <a:spcPct val="90000"/>
              </a:lnSpc>
              <a:spcBef>
                <a:spcPts val="1000"/>
              </a:spcBef>
              <a:buFont typeface="Arial"/>
              <a:buChar char="•"/>
              <a:defRPr sz="2400" kern="1200">
                <a:solidFill>
                  <a:schemeClr val="tx1"/>
                </a:solidFill>
                <a:latin typeface="+mn-lt"/>
                <a:ea typeface="+mn-lt"/>
                <a:cs typeface="+mn-lt"/>
              </a:defRPr>
            </a:lvl1pPr>
            <a:lvl2pPr marL="685800" indent="-228600" algn="l" defTabSz="914400">
              <a:lnSpc>
                <a:spcPct val="90000"/>
              </a:lnSpc>
              <a:spcBef>
                <a:spcPts val="500"/>
              </a:spcBef>
              <a:buFont typeface="Arial"/>
              <a:buChar char="•"/>
              <a:defRPr sz="2000" kern="1200">
                <a:solidFill>
                  <a:schemeClr val="tx1"/>
                </a:solidFill>
                <a:latin typeface="+mn-lt"/>
                <a:ea typeface="+mn-lt"/>
                <a:cs typeface="+mn-lt"/>
              </a:defRPr>
            </a:lvl2pPr>
            <a:lvl3pPr marL="1143000" indent="-228600" algn="l" defTabSz="914400">
              <a:lnSpc>
                <a:spcPct val="90000"/>
              </a:lnSpc>
              <a:spcBef>
                <a:spcPts val="500"/>
              </a:spcBef>
              <a:buFont typeface="Arial"/>
              <a:buChar char="•"/>
              <a:defRPr sz="1800" kern="1200">
                <a:solidFill>
                  <a:schemeClr val="tx1"/>
                </a:solidFill>
                <a:latin typeface="+mn-lt"/>
                <a:ea typeface="+mn-lt"/>
                <a:cs typeface="+mn-lt"/>
              </a:defRPr>
            </a:lvl3pPr>
            <a:lvl4pPr marL="1600200" indent="-228600" algn="l" defTabSz="914400">
              <a:lnSpc>
                <a:spcPct val="90000"/>
              </a:lnSpc>
              <a:spcBef>
                <a:spcPts val="500"/>
              </a:spcBef>
              <a:buFont typeface="Arial"/>
              <a:buChar char="•"/>
              <a:defRPr sz="1800" kern="1200">
                <a:solidFill>
                  <a:schemeClr val="tx1"/>
                </a:solidFill>
                <a:latin typeface="+mn-lt"/>
                <a:ea typeface="+mn-lt"/>
                <a:cs typeface="+mn-lt"/>
              </a:defRPr>
            </a:lvl4pPr>
            <a:lvl5pPr marL="2057400" indent="-228600" algn="l" defTabSz="914400">
              <a:lnSpc>
                <a:spcPct val="90000"/>
              </a:lnSpc>
              <a:spcBef>
                <a:spcPts val="500"/>
              </a:spcBef>
              <a:buFont typeface="Arial"/>
              <a:buChar char="•"/>
              <a:defRPr sz="1800" kern="1200">
                <a:solidFill>
                  <a:schemeClr val="tx1"/>
                </a:solidFill>
                <a:latin typeface="+mn-lt"/>
                <a:ea typeface="+mn-lt"/>
                <a:cs typeface="+mn-lt"/>
              </a:defRPr>
            </a:lvl5pPr>
            <a:lvl6pPr marL="2514600" indent="-228600" algn="l" defTabSz="914400">
              <a:lnSpc>
                <a:spcPct val="90000"/>
              </a:lnSpc>
              <a:spcBef>
                <a:spcPts val="500"/>
              </a:spcBef>
              <a:buFont typeface="Arial"/>
              <a:buChar char="•"/>
              <a:defRPr sz="1800" kern="1200">
                <a:solidFill>
                  <a:schemeClr val="tx1"/>
                </a:solidFill>
                <a:latin typeface="+mn-lt"/>
                <a:ea typeface="+mn-lt"/>
                <a:cs typeface="+mn-lt"/>
              </a:defRPr>
            </a:lvl6pPr>
            <a:lvl7pPr marL="2971800" indent="-228600" algn="l" defTabSz="914400">
              <a:lnSpc>
                <a:spcPct val="90000"/>
              </a:lnSpc>
              <a:spcBef>
                <a:spcPts val="500"/>
              </a:spcBef>
              <a:buFont typeface="Arial"/>
              <a:buChar char="•"/>
              <a:defRPr sz="1800" kern="1200">
                <a:solidFill>
                  <a:schemeClr val="tx1"/>
                </a:solidFill>
                <a:latin typeface="+mn-lt"/>
                <a:ea typeface="+mn-lt"/>
                <a:cs typeface="+mn-lt"/>
              </a:defRPr>
            </a:lvl7pPr>
            <a:lvl8pPr marL="3429000" indent="-228600" algn="l" defTabSz="914400">
              <a:lnSpc>
                <a:spcPct val="90000"/>
              </a:lnSpc>
              <a:spcBef>
                <a:spcPts val="500"/>
              </a:spcBef>
              <a:buFont typeface="Arial"/>
              <a:buChar char="•"/>
              <a:defRPr sz="1800" kern="1200">
                <a:solidFill>
                  <a:schemeClr val="tx1"/>
                </a:solidFill>
                <a:latin typeface="+mn-lt"/>
                <a:ea typeface="+mn-lt"/>
                <a:cs typeface="+mn-lt"/>
              </a:defRPr>
            </a:lvl8pPr>
            <a:lvl9pPr marL="3886200" indent="-228600" algn="l" defTabSz="914400">
              <a:lnSpc>
                <a:spcPct val="90000"/>
              </a:lnSpc>
              <a:spcBef>
                <a:spcPts val="500"/>
              </a:spcBef>
              <a:buFont typeface="Arial"/>
              <a:buChar char="•"/>
              <a:defRPr sz="1800" kern="1200">
                <a:solidFill>
                  <a:schemeClr val="tx1"/>
                </a:solidFill>
                <a:latin typeface="+mn-lt"/>
                <a:ea typeface="+mn-lt"/>
                <a:cs typeface="+mn-lt"/>
              </a:defRPr>
            </a:lvl9pPr>
          </a:lstStyle>
          <a:p xmlns:a="http://schemas.openxmlformats.org/drawingml/2006/main">
            <a:pPr marL="0" indent="0">
              <a:lnSpc>
                <a:spcPct val="112000"/>
              </a:lnSpc>
              <a:spcBef>
                <a:spcPts val="0"/>
              </a:spcBef>
              <a:spcAft>
                <a:spcPts val="0"/>
              </a:spcAft>
              <a:buNone/>
              <a:defRPr sz="1800">
                <a:solidFill>
                  <a:srgbClr val="FFFFFF"/>
                </a:solidFill>
                <a:latin typeface="Consolas"/>
                <a:ea typeface="Consolas"/>
                <a:cs typeface="Consolas"/>
              </a:defRPr>
            </a:pPr>
            <a:r>
              <a:rPr sz="1800">
                <a:solidFill>
                  <a:srgbClr val="FFFFFF"/>
                </a:solidFill>
                <a:latin typeface="Consolas"/>
                <a:ea typeface="Consolas"/>
                <a:cs typeface="Consolas"/>
              </a:rPr>
              <a:t>int *bad(void) {</a:t>
            </a:r>
          </a:p>
          <a:p xmlns:a="http://schemas.openxmlformats.org/drawingml/2006/main">
            <a:pPr marL="0" indent="0">
              <a:lnSpc>
                <a:spcPct val="112000"/>
              </a:lnSpc>
              <a:spcBef>
                <a:spcPts val="0"/>
              </a:spcBef>
              <a:spcAft>
                <a:spcPts val="0"/>
              </a:spcAft>
              <a:buNone/>
              <a:defRPr sz="1800">
                <a:solidFill>
                  <a:srgbClr val="FFFFFF"/>
                </a:solidFill>
                <a:latin typeface="Consolas"/>
                <a:ea typeface="Consolas"/>
                <a:cs typeface="Consolas"/>
              </a:defRPr>
            </a:pPr>
            <a:r>
              <a:rPr sz="1800">
                <a:solidFill>
                  <a:srgbClr val="FFFFFF"/>
                </a:solidFill>
                <a:latin typeface="Consolas"/>
                <a:ea typeface="Consolas"/>
                <a:cs typeface="Consolas"/>
              </a:rPr>
              <a:t>    int a[3] = {2, 4, 6};</a:t>
            </a:r>
          </a:p>
          <a:p xmlns:a="http://schemas.openxmlformats.org/drawingml/2006/main">
            <a:pPr marL="0" indent="0">
              <a:lnSpc>
                <a:spcPct val="112000"/>
              </a:lnSpc>
              <a:spcBef>
                <a:spcPts val="0"/>
              </a:spcBef>
              <a:spcAft>
                <a:spcPts val="0"/>
              </a:spcAft>
              <a:buNone/>
              <a:defRPr sz="1800">
                <a:solidFill>
                  <a:srgbClr val="FFFFFF"/>
                </a:solidFill>
                <a:latin typeface="Consolas"/>
                <a:ea typeface="Consolas"/>
                <a:cs typeface="Consolas"/>
              </a:defRPr>
            </a:pPr>
            <a:r>
              <a:rPr sz="1800">
                <a:solidFill>
                  <a:srgbClr val="FFFFFF"/>
                </a:solidFill>
                <a:latin typeface="Consolas"/>
                <a:ea typeface="Consolas"/>
                <a:cs typeface="Consolas"/>
              </a:rPr>
              <a:t>    return a;</a:t>
            </a:r>
          </a:p>
          <a:p xmlns:a="http://schemas.openxmlformats.org/drawingml/2006/main">
            <a:pPr marL="0" indent="0">
              <a:lnSpc>
                <a:spcPct val="112000"/>
              </a:lnSpc>
              <a:spcBef>
                <a:spcPts val="0"/>
              </a:spcBef>
              <a:spcAft>
                <a:spcPts val="0"/>
              </a:spcAft>
              <a:buNone/>
              <a:defRPr sz="1800">
                <a:solidFill>
                  <a:srgbClr val="FFFFFF"/>
                </a:solidFill>
                <a:latin typeface="Consolas"/>
                <a:ea typeface="Consolas"/>
                <a:cs typeface="Consolas"/>
              </a:defRPr>
            </a:pPr>
            <a:r>
              <a:rPr sz="1800">
                <a:solidFill>
                  <a:srgbClr val="FFFFFF"/>
                </a:solidFill>
                <a:latin typeface="Consolas"/>
                <a:ea typeface="Consolas"/>
                <a:cs typeface="Consolas"/>
              </a:rPr>
              <a:t>}</a:t>
            </a:r>
          </a:p>
          <a:p xmlns:a="http://schemas.openxmlformats.org/drawingml/2006/main">
            <a:pPr marL="0" indent="0">
              <a:lnSpc>
                <a:spcPct val="112000"/>
              </a:lnSpc>
              <a:spcBef>
                <a:spcPts val="0"/>
              </a:spcBef>
              <a:spcAft>
                <a:spcPts val="0"/>
              </a:spcAft>
              <a:buNone/>
            </a:pPr>
            <a:r>
              <a:t/>
            </a:r>
          </a:p>
          <a:p xmlns:a="http://schemas.openxmlformats.org/drawingml/2006/main">
            <a:pPr marL="0" indent="0">
              <a:lnSpc>
                <a:spcPct val="112000"/>
              </a:lnSpc>
              <a:spcBef>
                <a:spcPts val="0"/>
              </a:spcBef>
              <a:spcAft>
                <a:spcPts val="0"/>
              </a:spcAft>
              <a:buNone/>
              <a:defRPr sz="1800">
                <a:solidFill>
                  <a:srgbClr val="FFFFFF"/>
                </a:solidFill>
                <a:latin typeface="Consolas"/>
                <a:ea typeface="Consolas"/>
                <a:cs typeface="Consolas"/>
              </a:defRPr>
            </a:pPr>
            <a:r>
              <a:rPr sz="1800">
                <a:solidFill>
                  <a:srgbClr val="FFFFFF"/>
                </a:solidFill>
                <a:latin typeface="Consolas"/>
                <a:ea typeface="Consolas"/>
                <a:cs typeface="Consolas"/>
              </a:rPr>
              <a:t>int *make(void) {</a:t>
            </a:r>
          </a:p>
          <a:p xmlns:a="http://schemas.openxmlformats.org/drawingml/2006/main">
            <a:pPr marL="0" indent="0">
              <a:lnSpc>
                <a:spcPct val="112000"/>
              </a:lnSpc>
              <a:spcBef>
                <a:spcPts val="0"/>
              </a:spcBef>
              <a:spcAft>
                <a:spcPts val="0"/>
              </a:spcAft>
              <a:buNone/>
              <a:defRPr sz="1800">
                <a:solidFill>
                  <a:srgbClr val="FFFFFF"/>
                </a:solidFill>
                <a:latin typeface="Consolas"/>
                <a:ea typeface="Consolas"/>
                <a:cs typeface="Consolas"/>
              </a:defRPr>
            </a:pPr>
            <a:r>
              <a:rPr sz="1800">
                <a:solidFill>
                  <a:srgbClr val="FFFFFF"/>
                </a:solidFill>
                <a:latin typeface="Consolas"/>
                <a:ea typeface="Consolas"/>
                <a:cs typeface="Consolas"/>
              </a:rPr>
              <a:t>    return calloc(3, sizeof(int));</a:t>
            </a:r>
          </a:p>
          <a:p xmlns:a="http://schemas.openxmlformats.org/drawingml/2006/main">
            <a:pPr marL="0" indent="0">
              <a:lnSpc>
                <a:spcPct val="112000"/>
              </a:lnSpc>
              <a:spcBef>
                <a:spcPts val="0"/>
              </a:spcBef>
              <a:spcAft>
                <a:spcPts val="0"/>
              </a:spcAft>
              <a:buNone/>
              <a:defRPr sz="1800">
                <a:solidFill>
                  <a:srgbClr val="FFFFFF"/>
                </a:solidFill>
                <a:latin typeface="Consolas"/>
                <a:ea typeface="Consolas"/>
                <a:cs typeface="Consolas"/>
              </a:defRPr>
            </a:pPr>
            <a:r>
              <a:rPr sz="1800">
                <a:solidFill>
                  <a:srgbClr val="FFFFFF"/>
                </a:solidFill>
                <a:latin typeface="Consolas"/>
                <a:ea typeface="Consolas"/>
                <a:cs typeface="Consolas"/>
              </a:rPr>
              <a:t>}</a:t>
            </a:r>
          </a:p>
        </p:txBody>
      </p:sp>
      <p:sp>
        <p:nvSpPr>
          <p:cNvPr id="534" name="Takeaway">
            <a:extLst xmlns:a="http://schemas.openxmlformats.org/drawingml/2006/main">
              <a:ext uri="{FF2B5EF4-FFF2-40B4-BE49-F238E27FC236}">
                <a16:creationId xmlns:a16="http://schemas.microsoft.com/office/drawing/2014/main" id="{B856ED25-80AE-49DF-905B-F2F15E4626F0}"/>
              </a:ext>
            </a:extLst>
          </p:cNvPr>
          <p:cNvSpPr>
            <a:spLocks xmlns:a="http://schemas.openxmlformats.org/drawingml/2006/main" noGrp="1"/>
          </p:cNvSpPr>
          <p:nvPr/>
        </p:nvSpPr>
        <p:spPr>
          <a:xfrm xmlns:a="http://schemas.openxmlformats.org/drawingml/2006/main">
            <a:off x="393668" y="5715000"/>
            <a:ext cx="11404283" cy="4667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1350">
                <a:solidFill>
                  <a:srgbClr val="CCCCCC"/>
                </a:solidFill>
                <a:latin typeface="Arial"/>
                <a:ea typeface="Arial"/>
                <a:cs typeface="Arial"/>
              </a:defRPr>
            </a:defPPr>
            <a:lvl1pPr>
              <a:defRPr sz="1350">
                <a:solidFill>
                  <a:srgbClr val="CCCCCC"/>
                </a:solidFill>
                <a:latin typeface="Arial"/>
                <a:ea typeface="Arial"/>
                <a:cs typeface="Arial"/>
              </a:defRPr>
            </a:lvl1pPr>
            <a:lvl2pPr>
              <a:defRPr sz="1350">
                <a:solidFill>
                  <a:srgbClr val="CCCCCC"/>
                </a:solidFill>
                <a:latin typeface="Arial"/>
                <a:ea typeface="Arial"/>
                <a:cs typeface="Arial"/>
              </a:defRPr>
            </a:lvl2pPr>
            <a:lvl3pPr>
              <a:defRPr sz="1350">
                <a:solidFill>
                  <a:srgbClr val="CCCCCC"/>
                </a:solidFill>
                <a:latin typeface="Arial"/>
                <a:ea typeface="Arial"/>
                <a:cs typeface="Arial"/>
              </a:defRPr>
            </a:lvl3pPr>
            <a:lvl4pPr>
              <a:defRPr sz="1350">
                <a:solidFill>
                  <a:srgbClr val="CCCCCC"/>
                </a:solidFill>
                <a:latin typeface="Arial"/>
                <a:ea typeface="Arial"/>
                <a:cs typeface="Arial"/>
              </a:defRPr>
            </a:lvl4pPr>
            <a:lvl5pPr>
              <a:defRPr sz="1350">
                <a:solidFill>
                  <a:srgbClr val="CCCCCC"/>
                </a:solidFill>
                <a:latin typeface="Arial"/>
                <a:ea typeface="Arial"/>
                <a:cs typeface="Arial"/>
              </a:defRPr>
            </a:lvl5pPr>
            <a:lvl6pPr>
              <a:defRPr sz="1350">
                <a:solidFill>
                  <a:srgbClr val="CCCCCC"/>
                </a:solidFill>
                <a:latin typeface="Arial"/>
                <a:ea typeface="Arial"/>
                <a:cs typeface="Arial"/>
              </a:defRPr>
            </a:lvl6pPr>
            <a:lvl7pPr>
              <a:defRPr sz="1350">
                <a:solidFill>
                  <a:srgbClr val="CCCCCC"/>
                </a:solidFill>
                <a:latin typeface="Arial"/>
                <a:ea typeface="Arial"/>
                <a:cs typeface="Arial"/>
              </a:defRPr>
            </a:lvl7pPr>
            <a:lvl8pPr>
              <a:defRPr sz="1350">
                <a:solidFill>
                  <a:srgbClr val="CCCCCC"/>
                </a:solidFill>
                <a:latin typeface="Arial"/>
                <a:ea typeface="Arial"/>
                <a:cs typeface="Arial"/>
              </a:defRPr>
            </a:lvl8pPr>
            <a:lvl9pPr>
              <a:defRPr sz="1350">
                <a:solidFill>
                  <a:srgbClr val="CCCCCC"/>
                </a:solidFill>
                <a:latin typeface="Arial"/>
                <a:ea typeface="Arial"/>
                <a:cs typeface="Arial"/>
              </a:defRPr>
            </a:lvl9pPr>
          </a:lstStyle>
          <a:p xmlns:a="http://schemas.openxmlformats.org/drawingml/2006/main">
            <a:pPr marL="0" indent="0">
              <a:lnSpc>
                <a:spcPct val="112000"/>
              </a:lnSpc>
              <a:spcBef>
                <a:spcPts val="0"/>
              </a:spcBef>
              <a:spcAft>
                <a:spcPts val="0"/>
              </a:spcAft>
              <a:buNone/>
              <a:defRPr sz="1350">
                <a:solidFill>
                  <a:srgbClr val="CCCCCC"/>
                </a:solidFill>
                <a:latin typeface="Arial"/>
                <a:ea typeface="Arial"/>
                <a:cs typeface="Arial"/>
              </a:defRPr>
            </a:pPr>
            <a:r>
              <a:rPr sz="1350">
                <a:solidFill>
                  <a:srgbClr val="CCCCCC"/>
                </a:solidFill>
                <a:latin typeface="Arial"/>
                <a:ea typeface="Arial"/>
                <a:cs typeface="Arial"/>
              </a:rPr>
              <a:t>Which returned pointer can the caller use, assuming allocation succeeds?</a:t>
            </a:r>
          </a:p>
        </p:txBody>
      </p:sp>
    </p:spTree>
    <p:extLst>
      <p:ext uri="{BB962C8B-B14F-4D97-AF65-F5344CB8AC3E}">
        <p14:creationId xmlns:p14="http://schemas.microsoft.com/office/powerpoint/2010/main" val="3667182145"/>
      </p:ext>
    </p:extLst>
  </p:cSld>
</p:sld>
</file>

<file path=ppt/slides/slide5.xml><?xml version="1.0" encoding="utf-8"?>
<p:sld xmlns:p="http://schemas.openxmlformats.org/presentationml/2006/main">
  <p:cSld>
    <p:spTree>
      <p:nvGrpSpPr>
        <p:cNvPr id="1" name=""/>
        <p:cNvGrpSpPr/>
        <p:nvPr/>
      </p:nvGrpSpPr>
      <p:grpSpPr>
        <a:xfrm xmlns:a="http://schemas.openxmlformats.org/drawingml/2006/main"/>
      </p:grpSpPr>
      <p:sp>
        <p:nvSpPr>
          <p:cNvPr id="3" name="Footer Placeholder 2">
            <a:extLst xmlns:a="http://schemas.openxmlformats.org/drawingml/2006/main">
              <a:ext uri="{FF2B5EF4-FFF2-40B4-BE49-F238E27FC236}">
                <a16:creationId xmlns:a16="http://schemas.microsoft.com/office/drawing/2014/main" id="{39EA4C82-C623-0196-4A95-876ADF5DEE92}"/>
              </a:ext>
            </a:extLst>
          </p:cNvPr>
          <p:cNvSpPr>
            <a:spLocks xmlns:a="http://schemas.openxmlformats.org/drawingml/2006/main" noGrp="1"/>
          </p:cNvSpPr>
          <p:nvPr>
            <p:ph type="ftr" idx="3"/>
          </p:nvPr>
        </p:nvSpPr>
        <p:spPr>
          <a:xfrm xmlns:a="http://schemas.openxmlformats.org/drawingml/2006/main">
            <a:off x="393700" y="6279952"/>
            <a:ext cx="3568700" cy="241240"/>
          </a:xfrm>
        </p:spPr>
        <p:txBody>
          <a:bodyPr xmlns:a="http://schemas.openxmlformats.org/drawingml/2006/main" lIns="0" tIns="0" rIns="0" bIns="0" anchor="t">
            <a:noAutofit/>
          </a:bodyPr>
          <a:lstStyle xmlns:a="http://schemas.openxmlformats.org/drawingml/2006/main">
            <a:defPPr>
              <a:defRPr sz="1125">
                <a:solidFill>
                  <a:srgbClr val="FFFFFF"/>
                </a:solidFill>
                <a:latin typeface="Arial"/>
                <a:ea typeface="Arial"/>
                <a:cs typeface="Arial"/>
              </a:defRPr>
            </a:defPPr>
            <a:lvl1pPr>
              <a:defRPr sz="1125">
                <a:solidFill>
                  <a:srgbClr val="FFFFFF"/>
                </a:solidFill>
                <a:latin typeface="Arial"/>
                <a:ea typeface="Arial"/>
                <a:cs typeface="Arial"/>
              </a:defRPr>
            </a:lvl1pPr>
            <a:lvl2pPr>
              <a:defRPr sz="1125">
                <a:solidFill>
                  <a:srgbClr val="FFFFFF"/>
                </a:solidFill>
                <a:latin typeface="Arial"/>
                <a:ea typeface="Arial"/>
                <a:cs typeface="Arial"/>
              </a:defRPr>
            </a:lvl2pPr>
            <a:lvl3pPr>
              <a:defRPr sz="1125">
                <a:solidFill>
                  <a:srgbClr val="FFFFFF"/>
                </a:solidFill>
                <a:latin typeface="Arial"/>
                <a:ea typeface="Arial"/>
                <a:cs typeface="Arial"/>
              </a:defRPr>
            </a:lvl3pPr>
            <a:lvl4pPr>
              <a:defRPr sz="1125">
                <a:solidFill>
                  <a:srgbClr val="FFFFFF"/>
                </a:solidFill>
                <a:latin typeface="Arial"/>
                <a:ea typeface="Arial"/>
                <a:cs typeface="Arial"/>
              </a:defRPr>
            </a:lvl4pPr>
            <a:lvl5pPr>
              <a:defRPr sz="1125">
                <a:solidFill>
                  <a:srgbClr val="FFFFFF"/>
                </a:solidFill>
                <a:latin typeface="Arial"/>
                <a:ea typeface="Arial"/>
                <a:cs typeface="Arial"/>
              </a:defRPr>
            </a:lvl5pPr>
            <a:lvl6pPr>
              <a:defRPr sz="1125">
                <a:solidFill>
                  <a:srgbClr val="FFFFFF"/>
                </a:solidFill>
                <a:latin typeface="Arial"/>
                <a:ea typeface="Arial"/>
                <a:cs typeface="Arial"/>
              </a:defRPr>
            </a:lvl6pPr>
            <a:lvl7pPr>
              <a:defRPr sz="1125">
                <a:solidFill>
                  <a:srgbClr val="FFFFFF"/>
                </a:solidFill>
                <a:latin typeface="Arial"/>
                <a:ea typeface="Arial"/>
                <a:cs typeface="Arial"/>
              </a:defRPr>
            </a:lvl7pPr>
            <a:lvl8pPr>
              <a:defRPr sz="1125">
                <a:solidFill>
                  <a:srgbClr val="FFFFFF"/>
                </a:solidFill>
                <a:latin typeface="Arial"/>
                <a:ea typeface="Arial"/>
                <a:cs typeface="Arial"/>
              </a:defRPr>
            </a:lvl8pPr>
            <a:lvl9pPr>
              <a:defRPr sz="1125">
                <a:solidFill>
                  <a:srgbClr val="FFFFFF"/>
                </a:solidFill>
                <a:latin typeface="Arial"/>
                <a:ea typeface="Arial"/>
                <a:cs typeface="Arial"/>
              </a:defRPr>
            </a:lvl9pPr>
          </a:lstStyle>
          <a:p xmlns:a="http://schemas.openxmlformats.org/drawingml/2006/main">
            <a:pPr marL="0" indent="0">
              <a:lnSpc>
                <a:spcPct val="112000"/>
              </a:lnSpc>
              <a:spcBef>
                <a:spcPts val="0"/>
              </a:spcBef>
              <a:spcAft>
                <a:spcPts val="0"/>
              </a:spcAft>
              <a:buNone/>
              <a:defRPr sz="1125">
                <a:solidFill>
                  <a:srgbClr val="FFFFFF"/>
                </a:solidFill>
                <a:latin typeface="Arial"/>
                <a:ea typeface="Arial"/>
                <a:cs typeface="Arial"/>
              </a:defRPr>
            </a:pPr>
            <a:r>
              <a:rPr sz="1125">
                <a:solidFill>
                  <a:srgbClr val="FFFFFF"/>
                </a:solidFill>
                <a:latin typeface="Arial"/>
                <a:ea typeface="Arial"/>
                <a:cs typeface="Arial"/>
              </a:rPr>
              <a:t>CS 211 · Recitation 07</a:t>
            </a:r>
          </a:p>
        </p:txBody>
      </p:sp>
      <p:sp>
        <p:nvSpPr>
          <p:cNvPr id="532" name="Google Shape;532;p58">
            <a:extLst xmlns:a="http://schemas.openxmlformats.org/drawingml/2006/main">
              <a:ext uri="{FF2B5EF4-FFF2-40B4-BE49-F238E27FC236}">
                <a16:creationId xmlns:a16="http://schemas.microsoft.com/office/drawing/2014/main" id="{1BCBE750-7048-686D-1472-52C53362D6CD}"/>
              </a:ext>
            </a:extLst>
          </p:cNvPr>
          <p:cNvSpPr>
            <a:spLocks xmlns:a="http://schemas.openxmlformats.org/drawingml/2006/main" noGrp="1"/>
          </p:cNvSpPr>
          <p:nvPr>
            <p:ph type="sldNum" idx="4"/>
          </p:nvPr>
        </p:nvSpPr>
        <p:spPr>
          <a:xfrm xmlns:a="http://schemas.openxmlformats.org/drawingml/2006/main">
            <a:off x="11279332" y="6279294"/>
            <a:ext cx="518968" cy="241240"/>
          </a:xfrm>
        </p:spPr>
        <p:txBody>
          <a:bodyPr xmlns:a="http://schemas.openxmlformats.org/drawingml/2006/main" spcFirstLastPara="1" vert="horz" wrap="square" lIns="0" tIns="0" rIns="0" bIns="0" anchor="t">
            <a:noAutofit/>
          </a:bodyPr>
          <a:lstStyle xmlns:a="http://schemas.openxmlformats.org/drawingml/2006/main">
            <a:defPPr>
              <a:defRPr sz="1125">
                <a:solidFill>
                  <a:srgbClr val="FFFFFF"/>
                </a:solidFill>
                <a:latin typeface="Arial"/>
                <a:ea typeface="Arial"/>
                <a:cs typeface="Arial"/>
              </a:defRPr>
            </a:defPPr>
            <a:lvl1pPr>
              <a:defRPr sz="1125">
                <a:solidFill>
                  <a:srgbClr val="FFFFFF"/>
                </a:solidFill>
                <a:latin typeface="Arial"/>
                <a:ea typeface="Arial"/>
                <a:cs typeface="Arial"/>
              </a:defRPr>
            </a:lvl1pPr>
            <a:lvl2pPr>
              <a:defRPr sz="1125">
                <a:solidFill>
                  <a:srgbClr val="FFFFFF"/>
                </a:solidFill>
                <a:latin typeface="Arial"/>
                <a:ea typeface="Arial"/>
                <a:cs typeface="Arial"/>
              </a:defRPr>
            </a:lvl2pPr>
            <a:lvl3pPr>
              <a:defRPr sz="1125">
                <a:solidFill>
                  <a:srgbClr val="FFFFFF"/>
                </a:solidFill>
                <a:latin typeface="Arial"/>
                <a:ea typeface="Arial"/>
                <a:cs typeface="Arial"/>
              </a:defRPr>
            </a:lvl3pPr>
            <a:lvl4pPr>
              <a:defRPr sz="1125">
                <a:solidFill>
                  <a:srgbClr val="FFFFFF"/>
                </a:solidFill>
                <a:latin typeface="Arial"/>
                <a:ea typeface="Arial"/>
                <a:cs typeface="Arial"/>
              </a:defRPr>
            </a:lvl4pPr>
            <a:lvl5pPr>
              <a:defRPr sz="1125">
                <a:solidFill>
                  <a:srgbClr val="FFFFFF"/>
                </a:solidFill>
                <a:latin typeface="Arial"/>
                <a:ea typeface="Arial"/>
                <a:cs typeface="Arial"/>
              </a:defRPr>
            </a:lvl5pPr>
            <a:lvl6pPr>
              <a:defRPr sz="1125">
                <a:solidFill>
                  <a:srgbClr val="FFFFFF"/>
                </a:solidFill>
                <a:latin typeface="Arial"/>
                <a:ea typeface="Arial"/>
                <a:cs typeface="Arial"/>
              </a:defRPr>
            </a:lvl6pPr>
            <a:lvl7pPr>
              <a:defRPr sz="1125">
                <a:solidFill>
                  <a:srgbClr val="FFFFFF"/>
                </a:solidFill>
                <a:latin typeface="Arial"/>
                <a:ea typeface="Arial"/>
                <a:cs typeface="Arial"/>
              </a:defRPr>
            </a:lvl7pPr>
            <a:lvl8pPr>
              <a:defRPr sz="1125">
                <a:solidFill>
                  <a:srgbClr val="FFFFFF"/>
                </a:solidFill>
                <a:latin typeface="Arial"/>
                <a:ea typeface="Arial"/>
                <a:cs typeface="Arial"/>
              </a:defRPr>
            </a:lvl8pPr>
            <a:lvl9pPr>
              <a:defRPr sz="1125">
                <a:solidFill>
                  <a:srgbClr val="FFFFFF"/>
                </a:solidFill>
                <a:latin typeface="Arial"/>
                <a:ea typeface="Arial"/>
                <a:cs typeface="Arial"/>
              </a:defRPr>
            </a:lvl9pPr>
          </a:lstStyle>
          <a:p xmlns:a="http://schemas.openxmlformats.org/drawingml/2006/main">
            <a:pPr marL="0" indent="0">
              <a:lnSpc>
                <a:spcPct val="112000"/>
              </a:lnSpc>
              <a:spcBef>
                <a:spcPts val="0"/>
              </a:spcBef>
              <a:spcAft>
                <a:spcPts val="0"/>
              </a:spcAft>
              <a:buNone/>
              <a:defRPr sz="1125">
                <a:solidFill>
                  <a:srgbClr val="FFFFFF"/>
                </a:solidFill>
                <a:latin typeface="Arial"/>
                <a:ea typeface="Arial"/>
                <a:cs typeface="Arial"/>
              </a:defRPr>
            </a:pPr>
            <a:r>
              <a:rPr sz="1125">
                <a:solidFill>
                  <a:srgbClr val="FFFFFF"/>
                </a:solidFill>
                <a:latin typeface="Arial"/>
                <a:ea typeface="Arial"/>
                <a:cs typeface="Arial"/>
              </a:rPr>
              <a:t>5</a:t>
            </a:r>
          </a:p>
        </p:txBody>
      </p:sp>
      <p:sp>
        <p:nvSpPr>
          <p:cNvPr id="533" name="Google Shape;533;p58">
            <a:extLst xmlns:a="http://schemas.openxmlformats.org/drawingml/2006/main">
              <a:ext uri="{FF2B5EF4-FFF2-40B4-BE49-F238E27FC236}">
                <a16:creationId xmlns:a16="http://schemas.microsoft.com/office/drawing/2014/main" id="{1B5D55CD-1C17-7CD8-F26A-2DD65B067687}"/>
              </a:ext>
            </a:extLst>
          </p:cNvPr>
          <p:cNvSpPr>
            <a:spLocks xmlns:a="http://schemas.openxmlformats.org/drawingml/2006/main" noGrp="1"/>
          </p:cNvSpPr>
          <p:nvPr>
            <p:ph type="title" idx="0"/>
          </p:nvPr>
        </p:nvSpPr>
        <p:spPr>
          <a:xfrm xmlns:a="http://schemas.openxmlformats.org/drawingml/2006/main">
            <a:off x="393700" y="344008"/>
            <a:ext cx="11404600" cy="1047491"/>
          </a:xfrm>
        </p:spPr>
        <p:txBody>
          <a:bodyPr xmlns:a="http://schemas.openxmlformats.org/drawingml/2006/main" spcFirstLastPara="1" vert="horz" wrap="square" lIns="0" tIns="0" rIns="0" bIns="0" anchor="t">
            <a:noAutofit/>
          </a:bodyPr>
          <a:lstStyle xmlns:a="http://schemas.openxmlformats.org/drawingml/2006/main">
            <a:defPPr>
              <a:defRPr sz="3150">
                <a:solidFill>
                  <a:srgbClr val="FFFFFF"/>
                </a:solidFill>
                <a:latin typeface="Arial"/>
                <a:ea typeface="Arial"/>
                <a:cs typeface="Arial"/>
              </a:defRPr>
            </a:defPPr>
            <a:lvl1pPr>
              <a:defRPr sz="3150">
                <a:solidFill>
                  <a:srgbClr val="FFFFFF"/>
                </a:solidFill>
                <a:latin typeface="Arial"/>
                <a:ea typeface="Arial"/>
                <a:cs typeface="Arial"/>
              </a:defRPr>
            </a:lvl1pPr>
            <a:lvl2pPr>
              <a:defRPr sz="3150">
                <a:solidFill>
                  <a:srgbClr val="FFFFFF"/>
                </a:solidFill>
                <a:latin typeface="Arial"/>
                <a:ea typeface="Arial"/>
                <a:cs typeface="Arial"/>
              </a:defRPr>
            </a:lvl2pPr>
            <a:lvl3pPr>
              <a:defRPr sz="3150">
                <a:solidFill>
                  <a:srgbClr val="FFFFFF"/>
                </a:solidFill>
                <a:latin typeface="Arial"/>
                <a:ea typeface="Arial"/>
                <a:cs typeface="Arial"/>
              </a:defRPr>
            </a:lvl3pPr>
            <a:lvl4pPr>
              <a:defRPr sz="3150">
                <a:solidFill>
                  <a:srgbClr val="FFFFFF"/>
                </a:solidFill>
                <a:latin typeface="Arial"/>
                <a:ea typeface="Arial"/>
                <a:cs typeface="Arial"/>
              </a:defRPr>
            </a:lvl4pPr>
            <a:lvl5pPr>
              <a:defRPr sz="3150">
                <a:solidFill>
                  <a:srgbClr val="FFFFFF"/>
                </a:solidFill>
                <a:latin typeface="Arial"/>
                <a:ea typeface="Arial"/>
                <a:cs typeface="Arial"/>
              </a:defRPr>
            </a:lvl5pPr>
            <a:lvl6pPr>
              <a:defRPr sz="3150">
                <a:solidFill>
                  <a:srgbClr val="FFFFFF"/>
                </a:solidFill>
                <a:latin typeface="Arial"/>
                <a:ea typeface="Arial"/>
                <a:cs typeface="Arial"/>
              </a:defRPr>
            </a:lvl6pPr>
            <a:lvl7pPr>
              <a:defRPr sz="3150">
                <a:solidFill>
                  <a:srgbClr val="FFFFFF"/>
                </a:solidFill>
                <a:latin typeface="Arial"/>
                <a:ea typeface="Arial"/>
                <a:cs typeface="Arial"/>
              </a:defRPr>
            </a:lvl7pPr>
            <a:lvl8pPr>
              <a:defRPr sz="3150">
                <a:solidFill>
                  <a:srgbClr val="FFFFFF"/>
                </a:solidFill>
                <a:latin typeface="Arial"/>
                <a:ea typeface="Arial"/>
                <a:cs typeface="Arial"/>
              </a:defRPr>
            </a:lvl8pPr>
            <a:lvl9pPr>
              <a:defRPr sz="3150">
                <a:solidFill>
                  <a:srgbClr val="FFFFFF"/>
                </a:solidFill>
                <a:latin typeface="Arial"/>
                <a:ea typeface="Arial"/>
                <a:cs typeface="Arial"/>
              </a:defRPr>
            </a:lvl9pPr>
          </a:lstStyle>
          <a:p xmlns:a="http://schemas.openxmlformats.org/drawingml/2006/main">
            <a:pPr marL="0" indent="0">
              <a:lnSpc>
                <a:spcPct val="112000"/>
              </a:lnSpc>
              <a:spcBef>
                <a:spcPts val="0"/>
              </a:spcBef>
              <a:spcAft>
                <a:spcPts val="0"/>
              </a:spcAft>
              <a:buNone/>
              <a:defRPr sz="3150">
                <a:solidFill>
                  <a:srgbClr val="FFFFFF"/>
                </a:solidFill>
                <a:latin typeface="Arial"/>
                <a:ea typeface="Arial"/>
                <a:cs typeface="Arial"/>
              </a:defRPr>
            </a:pPr>
            <a:r>
              <a:rPr sz="3150">
                <a:solidFill>
                  <a:srgbClr val="FFFFFF"/>
                </a:solidFill>
                <a:latin typeface="Arial"/>
                <a:ea typeface="Arial"/>
                <a:cs typeface="Arial"/>
              </a:rPr>
              <a:t>Stack setup and cleanup</a:t>
            </a:r>
          </a:p>
        </p:txBody>
      </p:sp>
      <p:sp>
        <p:nvSpPr>
          <p:cNvPr id="7" name="Google Shape;534;p58">
            <a:extLst xmlns:a="http://schemas.openxmlformats.org/drawingml/2006/main">
              <a:ext uri="{FF2B5EF4-FFF2-40B4-BE49-F238E27FC236}">
                <a16:creationId xmlns:a16="http://schemas.microsoft.com/office/drawing/2014/main" id="{3A923FEE-B8D2-CD3A-ABBD-21770B40AA24}"/>
              </a:ext>
            </a:extLst>
          </p:cNvPr>
          <p:cNvSpPr>
            <a:spLocks xmlns:a="http://schemas.openxmlformats.org/drawingml/2006/main" noGrp="1"/>
          </p:cNvSpPr>
          <p:nvPr/>
        </p:nvSpPr>
        <p:spPr>
          <a:xfrm xmlns:a="http://schemas.openxmlformats.org/drawingml/2006/main">
            <a:off x="393700" y="2031999"/>
            <a:ext cx="5537200" cy="3534787"/>
          </a:xfrm>
          <a:prstGeom xmlns:a="http://schemas.openxmlformats.org/drawingml/2006/main" prst="rect">
            <a:avLst/>
          </a:prstGeom>
        </p:spPr>
        <p:txBody>
          <a:bodyPr xmlns:a="http://schemas.openxmlformats.org/drawingml/2006/main" spcFirstLastPara="1" vert="horz" wrap="square" lIns="0" tIns="0" rIns="0" bIns="0" anchor="t">
            <a:noAutofit/>
          </a:bodyPr>
          <a:lstStyle xmlns:a="http://schemas.openxmlformats.org/drawingml/2006/main">
            <a:defPPr>
              <a:defRPr sz="1875">
                <a:solidFill>
                  <a:srgbClr val="FFFFFF"/>
                </a:solidFill>
                <a:latin typeface="Arial"/>
                <a:ea typeface="Arial"/>
                <a:cs typeface="Arial"/>
              </a:defRPr>
            </a:defPPr>
            <a:lvl1pPr marL="228600" indent="-228600" algn="l" defTabSz="914400">
              <a:lnSpc>
                <a:spcPct val="90000"/>
              </a:lnSpc>
              <a:spcBef>
                <a:spcPts val="1000"/>
              </a:spcBef>
              <a:buFont typeface="Arial"/>
              <a:buChar char="•"/>
              <a:defRPr sz="2400" kern="1200">
                <a:solidFill>
                  <a:schemeClr val="tx1"/>
                </a:solidFill>
                <a:latin typeface="+mn-lt"/>
                <a:ea typeface="+mn-lt"/>
                <a:cs typeface="+mn-lt"/>
              </a:defRPr>
            </a:lvl1pPr>
            <a:lvl2pPr marL="685800" indent="-228600" algn="l" defTabSz="914400">
              <a:lnSpc>
                <a:spcPct val="90000"/>
              </a:lnSpc>
              <a:spcBef>
                <a:spcPts val="500"/>
              </a:spcBef>
              <a:buFont typeface="Arial"/>
              <a:buChar char="•"/>
              <a:defRPr sz="2000" kern="1200">
                <a:solidFill>
                  <a:schemeClr val="tx1"/>
                </a:solidFill>
                <a:latin typeface="+mn-lt"/>
                <a:ea typeface="+mn-lt"/>
                <a:cs typeface="+mn-lt"/>
              </a:defRPr>
            </a:lvl2pPr>
            <a:lvl3pPr marL="1143000" indent="-228600" algn="l" defTabSz="914400">
              <a:lnSpc>
                <a:spcPct val="90000"/>
              </a:lnSpc>
              <a:spcBef>
                <a:spcPts val="500"/>
              </a:spcBef>
              <a:buFont typeface="Arial"/>
              <a:buChar char="•"/>
              <a:defRPr sz="1800" kern="1200">
                <a:solidFill>
                  <a:schemeClr val="tx1"/>
                </a:solidFill>
                <a:latin typeface="+mn-lt"/>
                <a:ea typeface="+mn-lt"/>
                <a:cs typeface="+mn-lt"/>
              </a:defRPr>
            </a:lvl3pPr>
            <a:lvl4pPr marL="1600200" indent="-228600" algn="l" defTabSz="914400">
              <a:lnSpc>
                <a:spcPct val="90000"/>
              </a:lnSpc>
              <a:spcBef>
                <a:spcPts val="500"/>
              </a:spcBef>
              <a:buFont typeface="Arial"/>
              <a:buChar char="•"/>
              <a:defRPr sz="1800" kern="1200">
                <a:solidFill>
                  <a:schemeClr val="tx1"/>
                </a:solidFill>
                <a:latin typeface="+mn-lt"/>
                <a:ea typeface="+mn-lt"/>
                <a:cs typeface="+mn-lt"/>
              </a:defRPr>
            </a:lvl4pPr>
            <a:lvl5pPr marL="2057400" indent="-228600" algn="l" defTabSz="914400">
              <a:lnSpc>
                <a:spcPct val="90000"/>
              </a:lnSpc>
              <a:spcBef>
                <a:spcPts val="500"/>
              </a:spcBef>
              <a:buFont typeface="Arial"/>
              <a:buChar char="•"/>
              <a:defRPr sz="1800" kern="1200">
                <a:solidFill>
                  <a:schemeClr val="tx1"/>
                </a:solidFill>
                <a:latin typeface="+mn-lt"/>
                <a:ea typeface="+mn-lt"/>
                <a:cs typeface="+mn-lt"/>
              </a:defRPr>
            </a:lvl5pPr>
            <a:lvl6pPr marL="2514600" indent="-228600" algn="l" defTabSz="914400">
              <a:lnSpc>
                <a:spcPct val="90000"/>
              </a:lnSpc>
              <a:spcBef>
                <a:spcPts val="500"/>
              </a:spcBef>
              <a:buFont typeface="Arial"/>
              <a:buChar char="•"/>
              <a:defRPr sz="1800" kern="1200">
                <a:solidFill>
                  <a:schemeClr val="tx1"/>
                </a:solidFill>
                <a:latin typeface="+mn-lt"/>
                <a:ea typeface="+mn-lt"/>
                <a:cs typeface="+mn-lt"/>
              </a:defRPr>
            </a:lvl6pPr>
            <a:lvl7pPr marL="2971800" indent="-228600" algn="l" defTabSz="914400">
              <a:lnSpc>
                <a:spcPct val="90000"/>
              </a:lnSpc>
              <a:spcBef>
                <a:spcPts val="500"/>
              </a:spcBef>
              <a:buFont typeface="Arial"/>
              <a:buChar char="•"/>
              <a:defRPr sz="1800" kern="1200">
                <a:solidFill>
                  <a:schemeClr val="tx1"/>
                </a:solidFill>
                <a:latin typeface="+mn-lt"/>
                <a:ea typeface="+mn-lt"/>
                <a:cs typeface="+mn-lt"/>
              </a:defRPr>
            </a:lvl7pPr>
            <a:lvl8pPr marL="3429000" indent="-228600" algn="l" defTabSz="914400">
              <a:lnSpc>
                <a:spcPct val="90000"/>
              </a:lnSpc>
              <a:spcBef>
                <a:spcPts val="500"/>
              </a:spcBef>
              <a:buFont typeface="Arial"/>
              <a:buChar char="•"/>
              <a:defRPr sz="1800" kern="1200">
                <a:solidFill>
                  <a:schemeClr val="tx1"/>
                </a:solidFill>
                <a:latin typeface="+mn-lt"/>
                <a:ea typeface="+mn-lt"/>
                <a:cs typeface="+mn-lt"/>
              </a:defRPr>
            </a:lvl8pPr>
            <a:lvl9pPr marL="3886200" indent="-228600" algn="l" defTabSz="914400">
              <a:lnSpc>
                <a:spcPct val="90000"/>
              </a:lnSpc>
              <a:spcBef>
                <a:spcPts val="500"/>
              </a:spcBef>
              <a:buFont typeface="Arial"/>
              <a:buChar char="•"/>
              <a:defRPr sz="1800" kern="1200">
                <a:solidFill>
                  <a:schemeClr val="tx1"/>
                </a:solidFill>
                <a:latin typeface="+mn-lt"/>
                <a:ea typeface="+mn-lt"/>
                <a:cs typeface="+mn-lt"/>
              </a:defRPr>
            </a:lvl9pPr>
          </a:lstStyle>
          <a:p xmlns:a="http://schemas.openxmlformats.org/drawingml/2006/main">
            <a:pPr marL="0" indent="0">
              <a:lnSpc>
                <a:spcPct val="112000"/>
              </a:lnSpc>
              <a:spcBef>
                <a:spcPts val="0"/>
              </a:spcBef>
              <a:spcAft>
                <a:spcPts val="0"/>
              </a:spcAft>
              <a:buNone/>
              <a:defRPr sz="1875">
                <a:solidFill>
                  <a:srgbClr val="FFFFFF"/>
                </a:solidFill>
                <a:latin typeface="Arial"/>
                <a:ea typeface="Arial"/>
                <a:cs typeface="Arial"/>
              </a:defRPr>
            </a:pPr>
            <a:r>
              <a:rPr sz="1875">
                <a:solidFill>
                  <a:srgbClr val="FFFFFF"/>
                </a:solidFill>
                <a:latin typeface="Arial"/>
                <a:ea typeface="Arial"/>
                <a:cs typeface="Arial"/>
              </a:rPr>
              <a:t>On the course’s x86-64 model, the stack grows toward lower addresses. Subtracting from %rsp reserves space.</a:t>
            </a:r>
          </a:p>
          <a:p xmlns:a="http://schemas.openxmlformats.org/drawingml/2006/main">
            <a:pPr marL="0" indent="0">
              <a:lnSpc>
                <a:spcPct val="112000"/>
              </a:lnSpc>
              <a:spcBef>
                <a:spcPts val="0"/>
              </a:spcBef>
              <a:spcAft>
                <a:spcPts val="0"/>
              </a:spcAft>
              <a:buNone/>
            </a:pPr>
            <a:r>
              <a:t/>
            </a:r>
          </a:p>
          <a:p xmlns:a="http://schemas.openxmlformats.org/drawingml/2006/main">
            <a:pPr marL="0" indent="0">
              <a:lnSpc>
                <a:spcPct val="112000"/>
              </a:lnSpc>
              <a:spcBef>
                <a:spcPts val="0"/>
              </a:spcBef>
              <a:spcAft>
                <a:spcPts val="0"/>
              </a:spcAft>
              <a:buNone/>
              <a:defRPr sz="1875">
                <a:solidFill>
                  <a:srgbClr val="FFFFFF"/>
                </a:solidFill>
                <a:latin typeface="Arial"/>
                <a:ea typeface="Arial"/>
                <a:cs typeface="Arial"/>
              </a:defRPr>
            </a:pPr>
            <a:r>
              <a:rPr sz="1875">
                <a:solidFill>
                  <a:srgbClr val="FFFFFF"/>
                </a:solidFill>
                <a:latin typeface="Arial"/>
                <a:ea typeface="Arial"/>
                <a:cs typeface="Arial"/>
              </a:rPr>
              <a:t>With this frame-pointer setup, cleanup moves %rsp back to %rbp, then restores the caller’s %rbp.</a:t>
            </a:r>
          </a:p>
        </p:txBody>
      </p:sp>
      <p:sp>
        <p:nvSpPr>
          <p:cNvPr id="8" name="Content Placeholder 3">
            <a:extLst xmlns:a="http://schemas.openxmlformats.org/drawingml/2006/main">
              <a:ext uri="{FF2B5EF4-FFF2-40B4-BE49-F238E27FC236}">
                <a16:creationId xmlns:a16="http://schemas.microsoft.com/office/drawing/2014/main" id="{2EE8F343-A95F-2AAA-FE9E-A6C31E298DF7}"/>
              </a:ext>
            </a:extLst>
          </p:cNvPr>
          <p:cNvSpPr>
            <a:spLocks xmlns:a="http://schemas.openxmlformats.org/drawingml/2006/main" noGrp="1"/>
          </p:cNvSpPr>
          <p:nvPr/>
        </p:nvSpPr>
        <p:spPr>
          <a:xfrm xmlns:a="http://schemas.openxmlformats.org/drawingml/2006/main">
            <a:off x="6256618" y="2031999"/>
            <a:ext cx="5537200" cy="3534787"/>
          </a:xfrm>
          <a:prstGeom xmlns:a="http://schemas.openxmlformats.org/drawingml/2006/main" prst="rect">
            <a:avLst/>
          </a:prstGeom>
        </p:spPr>
        <p:txBody>
          <a:bodyPr xmlns:a="http://schemas.openxmlformats.org/drawingml/2006/main" lIns="0" tIns="0" rIns="0" bIns="0" anchor="t">
            <a:noAutofit/>
          </a:bodyPr>
          <a:lstStyle xmlns:a="http://schemas.openxmlformats.org/drawingml/2006/main">
            <a:defPPr>
              <a:defRPr sz="1800">
                <a:solidFill>
                  <a:srgbClr val="FFFFFF"/>
                </a:solidFill>
                <a:latin typeface="Consolas"/>
                <a:ea typeface="Consolas"/>
                <a:cs typeface="Consolas"/>
              </a:defRPr>
            </a:defPPr>
            <a:lvl1pPr marL="228600" indent="-228600" algn="l" defTabSz="914400">
              <a:lnSpc>
                <a:spcPct val="90000"/>
              </a:lnSpc>
              <a:spcBef>
                <a:spcPts val="1000"/>
              </a:spcBef>
              <a:buFont typeface="Arial"/>
              <a:buChar char="•"/>
              <a:defRPr sz="2400" kern="1200">
                <a:solidFill>
                  <a:schemeClr val="tx1"/>
                </a:solidFill>
                <a:latin typeface="+mn-lt"/>
                <a:ea typeface="+mn-lt"/>
                <a:cs typeface="+mn-lt"/>
              </a:defRPr>
            </a:lvl1pPr>
            <a:lvl2pPr marL="685800" indent="-228600" algn="l" defTabSz="914400">
              <a:lnSpc>
                <a:spcPct val="90000"/>
              </a:lnSpc>
              <a:spcBef>
                <a:spcPts val="500"/>
              </a:spcBef>
              <a:buFont typeface="Arial"/>
              <a:buChar char="•"/>
              <a:defRPr sz="2000" kern="1200">
                <a:solidFill>
                  <a:schemeClr val="tx1"/>
                </a:solidFill>
                <a:latin typeface="+mn-lt"/>
                <a:ea typeface="+mn-lt"/>
                <a:cs typeface="+mn-lt"/>
              </a:defRPr>
            </a:lvl2pPr>
            <a:lvl3pPr marL="1143000" indent="-228600" algn="l" defTabSz="914400">
              <a:lnSpc>
                <a:spcPct val="90000"/>
              </a:lnSpc>
              <a:spcBef>
                <a:spcPts val="500"/>
              </a:spcBef>
              <a:buFont typeface="Arial"/>
              <a:buChar char="•"/>
              <a:defRPr sz="1800" kern="1200">
                <a:solidFill>
                  <a:schemeClr val="tx1"/>
                </a:solidFill>
                <a:latin typeface="+mn-lt"/>
                <a:ea typeface="+mn-lt"/>
                <a:cs typeface="+mn-lt"/>
              </a:defRPr>
            </a:lvl3pPr>
            <a:lvl4pPr marL="1600200" indent="-228600" algn="l" defTabSz="914400">
              <a:lnSpc>
                <a:spcPct val="90000"/>
              </a:lnSpc>
              <a:spcBef>
                <a:spcPts val="500"/>
              </a:spcBef>
              <a:buFont typeface="Arial"/>
              <a:buChar char="•"/>
              <a:defRPr sz="1800" kern="1200">
                <a:solidFill>
                  <a:schemeClr val="tx1"/>
                </a:solidFill>
                <a:latin typeface="+mn-lt"/>
                <a:ea typeface="+mn-lt"/>
                <a:cs typeface="+mn-lt"/>
              </a:defRPr>
            </a:lvl4pPr>
            <a:lvl5pPr marL="2057400" indent="-228600" algn="l" defTabSz="914400">
              <a:lnSpc>
                <a:spcPct val="90000"/>
              </a:lnSpc>
              <a:spcBef>
                <a:spcPts val="500"/>
              </a:spcBef>
              <a:buFont typeface="Arial"/>
              <a:buChar char="•"/>
              <a:defRPr sz="1800" kern="1200">
                <a:solidFill>
                  <a:schemeClr val="tx1"/>
                </a:solidFill>
                <a:latin typeface="+mn-lt"/>
                <a:ea typeface="+mn-lt"/>
                <a:cs typeface="+mn-lt"/>
              </a:defRPr>
            </a:lvl5pPr>
            <a:lvl6pPr marL="2514600" indent="-228600" algn="l" defTabSz="914400">
              <a:lnSpc>
                <a:spcPct val="90000"/>
              </a:lnSpc>
              <a:spcBef>
                <a:spcPts val="500"/>
              </a:spcBef>
              <a:buFont typeface="Arial"/>
              <a:buChar char="•"/>
              <a:defRPr sz="1800" kern="1200">
                <a:solidFill>
                  <a:schemeClr val="tx1"/>
                </a:solidFill>
                <a:latin typeface="+mn-lt"/>
                <a:ea typeface="+mn-lt"/>
                <a:cs typeface="+mn-lt"/>
              </a:defRPr>
            </a:lvl6pPr>
            <a:lvl7pPr marL="2971800" indent="-228600" algn="l" defTabSz="914400">
              <a:lnSpc>
                <a:spcPct val="90000"/>
              </a:lnSpc>
              <a:spcBef>
                <a:spcPts val="500"/>
              </a:spcBef>
              <a:buFont typeface="Arial"/>
              <a:buChar char="•"/>
              <a:defRPr sz="1800" kern="1200">
                <a:solidFill>
                  <a:schemeClr val="tx1"/>
                </a:solidFill>
                <a:latin typeface="+mn-lt"/>
                <a:ea typeface="+mn-lt"/>
                <a:cs typeface="+mn-lt"/>
              </a:defRPr>
            </a:lvl7pPr>
            <a:lvl8pPr marL="3429000" indent="-228600" algn="l" defTabSz="914400">
              <a:lnSpc>
                <a:spcPct val="90000"/>
              </a:lnSpc>
              <a:spcBef>
                <a:spcPts val="500"/>
              </a:spcBef>
              <a:buFont typeface="Arial"/>
              <a:buChar char="•"/>
              <a:defRPr sz="1800" kern="1200">
                <a:solidFill>
                  <a:schemeClr val="tx1"/>
                </a:solidFill>
                <a:latin typeface="+mn-lt"/>
                <a:ea typeface="+mn-lt"/>
                <a:cs typeface="+mn-lt"/>
              </a:defRPr>
            </a:lvl8pPr>
            <a:lvl9pPr marL="3886200" indent="-228600" algn="l" defTabSz="914400">
              <a:lnSpc>
                <a:spcPct val="90000"/>
              </a:lnSpc>
              <a:spcBef>
                <a:spcPts val="500"/>
              </a:spcBef>
              <a:buFont typeface="Arial"/>
              <a:buChar char="•"/>
              <a:defRPr sz="1800" kern="1200">
                <a:solidFill>
                  <a:schemeClr val="tx1"/>
                </a:solidFill>
                <a:latin typeface="+mn-lt"/>
                <a:ea typeface="+mn-lt"/>
                <a:cs typeface="+mn-lt"/>
              </a:defRPr>
            </a:lvl9pPr>
          </a:lstStyle>
          <a:p xmlns:a="http://schemas.openxmlformats.org/drawingml/2006/main">
            <a:pPr marL="0" indent="0">
              <a:lnSpc>
                <a:spcPct val="112000"/>
              </a:lnSpc>
              <a:spcBef>
                <a:spcPts val="0"/>
              </a:spcBef>
              <a:spcAft>
                <a:spcPts val="0"/>
              </a:spcAft>
              <a:buNone/>
              <a:defRPr sz="1800">
                <a:solidFill>
                  <a:srgbClr val="FFFFFF"/>
                </a:solidFill>
                <a:latin typeface="Consolas"/>
                <a:ea typeface="Consolas"/>
                <a:cs typeface="Consolas"/>
              </a:defRPr>
            </a:pPr>
            <a:r>
              <a:rPr sz="1800">
                <a:solidFill>
                  <a:srgbClr val="FFFFFF"/>
                </a:solidFill>
                <a:latin typeface="Consolas"/>
                <a:ea typeface="Consolas"/>
                <a:cs typeface="Consolas"/>
              </a:rPr>
              <a:t># A conventional frame</a:t>
            </a:r>
          </a:p>
          <a:p xmlns:a="http://schemas.openxmlformats.org/drawingml/2006/main">
            <a:pPr marL="0" indent="0">
              <a:lnSpc>
                <a:spcPct val="112000"/>
              </a:lnSpc>
              <a:spcBef>
                <a:spcPts val="0"/>
              </a:spcBef>
              <a:spcAft>
                <a:spcPts val="0"/>
              </a:spcAft>
              <a:buNone/>
              <a:defRPr sz="1800">
                <a:solidFill>
                  <a:srgbClr val="FFFFFF"/>
                </a:solidFill>
                <a:latin typeface="Consolas"/>
                <a:ea typeface="Consolas"/>
                <a:cs typeface="Consolas"/>
              </a:defRPr>
            </a:pPr>
            <a:r>
              <a:rPr sz="1800">
                <a:solidFill>
                  <a:srgbClr val="FFFFFF"/>
                </a:solidFill>
                <a:latin typeface="Consolas"/>
                <a:ea typeface="Consolas"/>
                <a:cs typeface="Consolas"/>
              </a:rPr>
              <a:t>pushq %rbp</a:t>
            </a:r>
          </a:p>
          <a:p xmlns:a="http://schemas.openxmlformats.org/drawingml/2006/main">
            <a:pPr marL="0" indent="0">
              <a:lnSpc>
                <a:spcPct val="112000"/>
              </a:lnSpc>
              <a:spcBef>
                <a:spcPts val="0"/>
              </a:spcBef>
              <a:spcAft>
                <a:spcPts val="0"/>
              </a:spcAft>
              <a:buNone/>
              <a:defRPr sz="1800">
                <a:solidFill>
                  <a:srgbClr val="FFFFFF"/>
                </a:solidFill>
                <a:latin typeface="Consolas"/>
                <a:ea typeface="Consolas"/>
                <a:cs typeface="Consolas"/>
              </a:defRPr>
            </a:pPr>
            <a:r>
              <a:rPr sz="1800">
                <a:solidFill>
                  <a:srgbClr val="FFFFFF"/>
                </a:solidFill>
                <a:latin typeface="Consolas"/>
                <a:ea typeface="Consolas"/>
                <a:cs typeface="Consolas"/>
              </a:rPr>
              <a:t>movq %rsp, %rbp</a:t>
            </a:r>
          </a:p>
          <a:p xmlns:a="http://schemas.openxmlformats.org/drawingml/2006/main">
            <a:pPr marL="0" indent="0">
              <a:lnSpc>
                <a:spcPct val="112000"/>
              </a:lnSpc>
              <a:spcBef>
                <a:spcPts val="0"/>
              </a:spcBef>
              <a:spcAft>
                <a:spcPts val="0"/>
              </a:spcAft>
              <a:buNone/>
              <a:defRPr sz="1800">
                <a:solidFill>
                  <a:srgbClr val="FFFFFF"/>
                </a:solidFill>
                <a:latin typeface="Consolas"/>
                <a:ea typeface="Consolas"/>
                <a:cs typeface="Consolas"/>
              </a:defRPr>
            </a:pPr>
            <a:r>
              <a:rPr sz="1800">
                <a:solidFill>
                  <a:srgbClr val="FFFFFF"/>
                </a:solidFill>
                <a:latin typeface="Consolas"/>
                <a:ea typeface="Consolas"/>
                <a:cs typeface="Consolas"/>
              </a:rPr>
              <a:t>subq $32, %rsp</a:t>
            </a:r>
          </a:p>
          <a:p xmlns:a="http://schemas.openxmlformats.org/drawingml/2006/main">
            <a:pPr marL="0" indent="0">
              <a:lnSpc>
                <a:spcPct val="112000"/>
              </a:lnSpc>
              <a:spcBef>
                <a:spcPts val="0"/>
              </a:spcBef>
              <a:spcAft>
                <a:spcPts val="0"/>
              </a:spcAft>
              <a:buNone/>
            </a:pPr>
            <a:r>
              <a:t/>
            </a:r>
          </a:p>
          <a:p xmlns:a="http://schemas.openxmlformats.org/drawingml/2006/main">
            <a:pPr marL="0" indent="0">
              <a:lnSpc>
                <a:spcPct val="112000"/>
              </a:lnSpc>
              <a:spcBef>
                <a:spcPts val="0"/>
              </a:spcBef>
              <a:spcAft>
                <a:spcPts val="0"/>
              </a:spcAft>
              <a:buNone/>
              <a:defRPr sz="1800">
                <a:solidFill>
                  <a:srgbClr val="FFFFFF"/>
                </a:solidFill>
                <a:latin typeface="Consolas"/>
                <a:ea typeface="Consolas"/>
                <a:cs typeface="Consolas"/>
              </a:defRPr>
            </a:pPr>
            <a:r>
              <a:rPr sz="1800">
                <a:solidFill>
                  <a:srgbClr val="FFFFFF"/>
                </a:solidFill>
                <a:latin typeface="Consolas"/>
                <a:ea typeface="Consolas"/>
                <a:cs typeface="Consolas"/>
              </a:rPr>
              <a:t># Cleanup (leave is equivalent)</a:t>
            </a:r>
          </a:p>
          <a:p xmlns:a="http://schemas.openxmlformats.org/drawingml/2006/main">
            <a:pPr marL="0" indent="0">
              <a:lnSpc>
                <a:spcPct val="112000"/>
              </a:lnSpc>
              <a:spcBef>
                <a:spcPts val="0"/>
              </a:spcBef>
              <a:spcAft>
                <a:spcPts val="0"/>
              </a:spcAft>
              <a:buNone/>
              <a:defRPr sz="1800">
                <a:solidFill>
                  <a:srgbClr val="FFFFFF"/>
                </a:solidFill>
                <a:latin typeface="Consolas"/>
                <a:ea typeface="Consolas"/>
                <a:cs typeface="Consolas"/>
              </a:defRPr>
            </a:pPr>
            <a:r>
              <a:rPr sz="1800">
                <a:solidFill>
                  <a:srgbClr val="FFFFFF"/>
                </a:solidFill>
                <a:latin typeface="Consolas"/>
                <a:ea typeface="Consolas"/>
                <a:cs typeface="Consolas"/>
              </a:rPr>
              <a:t>movq %rbp, %rsp</a:t>
            </a:r>
          </a:p>
          <a:p xmlns:a="http://schemas.openxmlformats.org/drawingml/2006/main">
            <a:pPr marL="0" indent="0">
              <a:lnSpc>
                <a:spcPct val="112000"/>
              </a:lnSpc>
              <a:spcBef>
                <a:spcPts val="0"/>
              </a:spcBef>
              <a:spcAft>
                <a:spcPts val="0"/>
              </a:spcAft>
              <a:buNone/>
              <a:defRPr sz="1800">
                <a:solidFill>
                  <a:srgbClr val="FFFFFF"/>
                </a:solidFill>
                <a:latin typeface="Consolas"/>
                <a:ea typeface="Consolas"/>
                <a:cs typeface="Consolas"/>
              </a:defRPr>
            </a:pPr>
            <a:r>
              <a:rPr sz="1800">
                <a:solidFill>
                  <a:srgbClr val="FFFFFF"/>
                </a:solidFill>
                <a:latin typeface="Consolas"/>
                <a:ea typeface="Consolas"/>
                <a:cs typeface="Consolas"/>
              </a:rPr>
              <a:t>popq %rbp</a:t>
            </a:r>
          </a:p>
          <a:p xmlns:a="http://schemas.openxmlformats.org/drawingml/2006/main">
            <a:pPr marL="0" indent="0">
              <a:lnSpc>
                <a:spcPct val="112000"/>
              </a:lnSpc>
              <a:spcBef>
                <a:spcPts val="0"/>
              </a:spcBef>
              <a:spcAft>
                <a:spcPts val="0"/>
              </a:spcAft>
              <a:buNone/>
              <a:defRPr sz="1800">
                <a:solidFill>
                  <a:srgbClr val="FFFFFF"/>
                </a:solidFill>
                <a:latin typeface="Consolas"/>
                <a:ea typeface="Consolas"/>
                <a:cs typeface="Consolas"/>
              </a:defRPr>
            </a:pPr>
            <a:r>
              <a:rPr sz="1800">
                <a:solidFill>
                  <a:srgbClr val="FFFFFF"/>
                </a:solidFill>
                <a:latin typeface="Consolas"/>
                <a:ea typeface="Consolas"/>
                <a:cs typeface="Consolas"/>
              </a:rPr>
              <a:t>ret</a:t>
            </a:r>
          </a:p>
        </p:txBody>
      </p:sp>
      <p:sp>
        <p:nvSpPr>
          <p:cNvPr id="534" name="Takeaway">
            <a:extLst xmlns:a="http://schemas.openxmlformats.org/drawingml/2006/main">
              <a:ext uri="{FF2B5EF4-FFF2-40B4-BE49-F238E27FC236}">
                <a16:creationId xmlns:a16="http://schemas.microsoft.com/office/drawing/2014/main" id="{3CF02E1F-EC25-46E4-910F-55FDB9995F10}"/>
              </a:ext>
            </a:extLst>
          </p:cNvPr>
          <p:cNvSpPr>
            <a:spLocks xmlns:a="http://schemas.openxmlformats.org/drawingml/2006/main" noGrp="1"/>
          </p:cNvSpPr>
          <p:nvPr/>
        </p:nvSpPr>
        <p:spPr>
          <a:xfrm xmlns:a="http://schemas.openxmlformats.org/drawingml/2006/main">
            <a:off x="393668" y="5715000"/>
            <a:ext cx="11404283" cy="4667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1350">
                <a:solidFill>
                  <a:srgbClr val="CCCCCC"/>
                </a:solidFill>
                <a:latin typeface="Arial"/>
                <a:ea typeface="Arial"/>
                <a:cs typeface="Arial"/>
              </a:defRPr>
            </a:defPPr>
            <a:lvl1pPr>
              <a:defRPr sz="1350">
                <a:solidFill>
                  <a:srgbClr val="CCCCCC"/>
                </a:solidFill>
                <a:latin typeface="Arial"/>
                <a:ea typeface="Arial"/>
                <a:cs typeface="Arial"/>
              </a:defRPr>
            </a:lvl1pPr>
            <a:lvl2pPr>
              <a:defRPr sz="1350">
                <a:solidFill>
                  <a:srgbClr val="CCCCCC"/>
                </a:solidFill>
                <a:latin typeface="Arial"/>
                <a:ea typeface="Arial"/>
                <a:cs typeface="Arial"/>
              </a:defRPr>
            </a:lvl2pPr>
            <a:lvl3pPr>
              <a:defRPr sz="1350">
                <a:solidFill>
                  <a:srgbClr val="CCCCCC"/>
                </a:solidFill>
                <a:latin typeface="Arial"/>
                <a:ea typeface="Arial"/>
                <a:cs typeface="Arial"/>
              </a:defRPr>
            </a:lvl3pPr>
            <a:lvl4pPr>
              <a:defRPr sz="1350">
                <a:solidFill>
                  <a:srgbClr val="CCCCCC"/>
                </a:solidFill>
                <a:latin typeface="Arial"/>
                <a:ea typeface="Arial"/>
                <a:cs typeface="Arial"/>
              </a:defRPr>
            </a:lvl4pPr>
            <a:lvl5pPr>
              <a:defRPr sz="1350">
                <a:solidFill>
                  <a:srgbClr val="CCCCCC"/>
                </a:solidFill>
                <a:latin typeface="Arial"/>
                <a:ea typeface="Arial"/>
                <a:cs typeface="Arial"/>
              </a:defRPr>
            </a:lvl5pPr>
            <a:lvl6pPr>
              <a:defRPr sz="1350">
                <a:solidFill>
                  <a:srgbClr val="CCCCCC"/>
                </a:solidFill>
                <a:latin typeface="Arial"/>
                <a:ea typeface="Arial"/>
                <a:cs typeface="Arial"/>
              </a:defRPr>
            </a:lvl6pPr>
            <a:lvl7pPr>
              <a:defRPr sz="1350">
                <a:solidFill>
                  <a:srgbClr val="CCCCCC"/>
                </a:solidFill>
                <a:latin typeface="Arial"/>
                <a:ea typeface="Arial"/>
                <a:cs typeface="Arial"/>
              </a:defRPr>
            </a:lvl7pPr>
            <a:lvl8pPr>
              <a:defRPr sz="1350">
                <a:solidFill>
                  <a:srgbClr val="CCCCCC"/>
                </a:solidFill>
                <a:latin typeface="Arial"/>
                <a:ea typeface="Arial"/>
                <a:cs typeface="Arial"/>
              </a:defRPr>
            </a:lvl8pPr>
            <a:lvl9pPr>
              <a:defRPr sz="1350">
                <a:solidFill>
                  <a:srgbClr val="CCCCCC"/>
                </a:solidFill>
                <a:latin typeface="Arial"/>
                <a:ea typeface="Arial"/>
                <a:cs typeface="Arial"/>
              </a:defRPr>
            </a:lvl9pPr>
          </a:lstStyle>
          <a:p xmlns:a="http://schemas.openxmlformats.org/drawingml/2006/main">
            <a:pPr marL="0" indent="0">
              <a:lnSpc>
                <a:spcPct val="112000"/>
              </a:lnSpc>
              <a:spcBef>
                <a:spcPts val="0"/>
              </a:spcBef>
              <a:spcAft>
                <a:spcPts val="0"/>
              </a:spcAft>
              <a:buNone/>
              <a:defRPr sz="1350">
                <a:solidFill>
                  <a:srgbClr val="CCCCCC"/>
                </a:solidFill>
                <a:latin typeface="Arial"/>
                <a:ea typeface="Arial"/>
                <a:cs typeface="Arial"/>
              </a:defRPr>
            </a:pPr>
            <a:r>
              <a:rPr sz="1350">
                <a:solidFill>
                  <a:srgbClr val="CCCCCC"/>
                </a:solidFill>
                <a:latin typeface="Arial"/>
                <a:ea typeface="Arial"/>
                <a:cs typeface="Arial"/>
              </a:rPr>
              <a:t>Direction matters: cleanup copies RBP into RSP, not RSP into RBP.</a:t>
            </a:r>
          </a:p>
        </p:txBody>
      </p:sp>
    </p:spTree>
    <p:extLst>
      <p:ext uri="{BB962C8B-B14F-4D97-AF65-F5344CB8AC3E}">
        <p14:creationId xmlns:p14="http://schemas.microsoft.com/office/powerpoint/2010/main" val="3667182145"/>
      </p:ext>
    </p:extLst>
  </p:cSld>
</p:sld>
</file>

<file path=ppt/slides/slide6.xml><?xml version="1.0" encoding="utf-8"?>
<p:sld xmlns:p="http://schemas.openxmlformats.org/presentationml/2006/main">
  <p:cSld>
    <p:spTree>
      <p:nvGrpSpPr>
        <p:cNvPr id="1" name=""/>
        <p:cNvGrpSpPr/>
        <p:nvPr/>
      </p:nvGrpSpPr>
      <p:grpSpPr>
        <a:xfrm xmlns:a="http://schemas.openxmlformats.org/drawingml/2006/main"/>
      </p:grpSpPr>
      <p:sp>
        <p:nvSpPr>
          <p:cNvPr id="3" name="Footer Placeholder 2">
            <a:extLst xmlns:a="http://schemas.openxmlformats.org/drawingml/2006/main">
              <a:ext uri="{FF2B5EF4-FFF2-40B4-BE49-F238E27FC236}">
                <a16:creationId xmlns:a16="http://schemas.microsoft.com/office/drawing/2014/main" id="{39EA4C82-C623-0196-4A95-876ADF5DEE92}"/>
              </a:ext>
            </a:extLst>
          </p:cNvPr>
          <p:cNvSpPr>
            <a:spLocks xmlns:a="http://schemas.openxmlformats.org/drawingml/2006/main" noGrp="1"/>
          </p:cNvSpPr>
          <p:nvPr>
            <p:ph type="ftr" idx="3"/>
          </p:nvPr>
        </p:nvSpPr>
        <p:spPr>
          <a:xfrm xmlns:a="http://schemas.openxmlformats.org/drawingml/2006/main">
            <a:off x="393700" y="6279952"/>
            <a:ext cx="3568700" cy="241240"/>
          </a:xfrm>
        </p:spPr>
        <p:txBody>
          <a:bodyPr xmlns:a="http://schemas.openxmlformats.org/drawingml/2006/main" lIns="0" tIns="0" rIns="0" bIns="0" anchor="t">
            <a:noAutofit/>
          </a:bodyPr>
          <a:lstStyle xmlns:a="http://schemas.openxmlformats.org/drawingml/2006/main">
            <a:defPPr>
              <a:defRPr sz="1125">
                <a:solidFill>
                  <a:srgbClr val="FFFFFF"/>
                </a:solidFill>
                <a:latin typeface="Arial"/>
                <a:ea typeface="Arial"/>
                <a:cs typeface="Arial"/>
              </a:defRPr>
            </a:defPPr>
            <a:lvl1pPr>
              <a:defRPr sz="1125">
                <a:solidFill>
                  <a:srgbClr val="FFFFFF"/>
                </a:solidFill>
                <a:latin typeface="Arial"/>
                <a:ea typeface="Arial"/>
                <a:cs typeface="Arial"/>
              </a:defRPr>
            </a:lvl1pPr>
            <a:lvl2pPr>
              <a:defRPr sz="1125">
                <a:solidFill>
                  <a:srgbClr val="FFFFFF"/>
                </a:solidFill>
                <a:latin typeface="Arial"/>
                <a:ea typeface="Arial"/>
                <a:cs typeface="Arial"/>
              </a:defRPr>
            </a:lvl2pPr>
            <a:lvl3pPr>
              <a:defRPr sz="1125">
                <a:solidFill>
                  <a:srgbClr val="FFFFFF"/>
                </a:solidFill>
                <a:latin typeface="Arial"/>
                <a:ea typeface="Arial"/>
                <a:cs typeface="Arial"/>
              </a:defRPr>
            </a:lvl3pPr>
            <a:lvl4pPr>
              <a:defRPr sz="1125">
                <a:solidFill>
                  <a:srgbClr val="FFFFFF"/>
                </a:solidFill>
                <a:latin typeface="Arial"/>
                <a:ea typeface="Arial"/>
                <a:cs typeface="Arial"/>
              </a:defRPr>
            </a:lvl4pPr>
            <a:lvl5pPr>
              <a:defRPr sz="1125">
                <a:solidFill>
                  <a:srgbClr val="FFFFFF"/>
                </a:solidFill>
                <a:latin typeface="Arial"/>
                <a:ea typeface="Arial"/>
                <a:cs typeface="Arial"/>
              </a:defRPr>
            </a:lvl5pPr>
            <a:lvl6pPr>
              <a:defRPr sz="1125">
                <a:solidFill>
                  <a:srgbClr val="FFFFFF"/>
                </a:solidFill>
                <a:latin typeface="Arial"/>
                <a:ea typeface="Arial"/>
                <a:cs typeface="Arial"/>
              </a:defRPr>
            </a:lvl6pPr>
            <a:lvl7pPr>
              <a:defRPr sz="1125">
                <a:solidFill>
                  <a:srgbClr val="FFFFFF"/>
                </a:solidFill>
                <a:latin typeface="Arial"/>
                <a:ea typeface="Arial"/>
                <a:cs typeface="Arial"/>
              </a:defRPr>
            </a:lvl7pPr>
            <a:lvl8pPr>
              <a:defRPr sz="1125">
                <a:solidFill>
                  <a:srgbClr val="FFFFFF"/>
                </a:solidFill>
                <a:latin typeface="Arial"/>
                <a:ea typeface="Arial"/>
                <a:cs typeface="Arial"/>
              </a:defRPr>
            </a:lvl8pPr>
            <a:lvl9pPr>
              <a:defRPr sz="1125">
                <a:solidFill>
                  <a:srgbClr val="FFFFFF"/>
                </a:solidFill>
                <a:latin typeface="Arial"/>
                <a:ea typeface="Arial"/>
                <a:cs typeface="Arial"/>
              </a:defRPr>
            </a:lvl9pPr>
          </a:lstStyle>
          <a:p xmlns:a="http://schemas.openxmlformats.org/drawingml/2006/main">
            <a:pPr marL="0" indent="0">
              <a:lnSpc>
                <a:spcPct val="112000"/>
              </a:lnSpc>
              <a:spcBef>
                <a:spcPts val="0"/>
              </a:spcBef>
              <a:spcAft>
                <a:spcPts val="0"/>
              </a:spcAft>
              <a:buNone/>
              <a:defRPr sz="1125">
                <a:solidFill>
                  <a:srgbClr val="FFFFFF"/>
                </a:solidFill>
                <a:latin typeface="Arial"/>
                <a:ea typeface="Arial"/>
                <a:cs typeface="Arial"/>
              </a:defRPr>
            </a:pPr>
            <a:r>
              <a:rPr sz="1125">
                <a:solidFill>
                  <a:srgbClr val="FFFFFF"/>
                </a:solidFill>
                <a:latin typeface="Arial"/>
                <a:ea typeface="Arial"/>
                <a:cs typeface="Arial"/>
              </a:rPr>
              <a:t>CS 211 · Recitation 07</a:t>
            </a:r>
          </a:p>
        </p:txBody>
      </p:sp>
      <p:sp>
        <p:nvSpPr>
          <p:cNvPr id="532" name="Google Shape;532;p58">
            <a:extLst xmlns:a="http://schemas.openxmlformats.org/drawingml/2006/main">
              <a:ext uri="{FF2B5EF4-FFF2-40B4-BE49-F238E27FC236}">
                <a16:creationId xmlns:a16="http://schemas.microsoft.com/office/drawing/2014/main" id="{1BCBE750-7048-686D-1472-52C53362D6CD}"/>
              </a:ext>
            </a:extLst>
          </p:cNvPr>
          <p:cNvSpPr>
            <a:spLocks xmlns:a="http://schemas.openxmlformats.org/drawingml/2006/main" noGrp="1"/>
          </p:cNvSpPr>
          <p:nvPr>
            <p:ph type="sldNum" idx="4"/>
          </p:nvPr>
        </p:nvSpPr>
        <p:spPr>
          <a:xfrm xmlns:a="http://schemas.openxmlformats.org/drawingml/2006/main">
            <a:off x="11279332" y="6279294"/>
            <a:ext cx="518968" cy="241240"/>
          </a:xfrm>
        </p:spPr>
        <p:txBody>
          <a:bodyPr xmlns:a="http://schemas.openxmlformats.org/drawingml/2006/main" spcFirstLastPara="1" vert="horz" wrap="square" lIns="0" tIns="0" rIns="0" bIns="0" anchor="t">
            <a:noAutofit/>
          </a:bodyPr>
          <a:lstStyle xmlns:a="http://schemas.openxmlformats.org/drawingml/2006/main">
            <a:defPPr>
              <a:defRPr sz="1125">
                <a:solidFill>
                  <a:srgbClr val="FFFFFF"/>
                </a:solidFill>
                <a:latin typeface="Arial"/>
                <a:ea typeface="Arial"/>
                <a:cs typeface="Arial"/>
              </a:defRPr>
            </a:defPPr>
            <a:lvl1pPr>
              <a:defRPr sz="1125">
                <a:solidFill>
                  <a:srgbClr val="FFFFFF"/>
                </a:solidFill>
                <a:latin typeface="Arial"/>
                <a:ea typeface="Arial"/>
                <a:cs typeface="Arial"/>
              </a:defRPr>
            </a:lvl1pPr>
            <a:lvl2pPr>
              <a:defRPr sz="1125">
                <a:solidFill>
                  <a:srgbClr val="FFFFFF"/>
                </a:solidFill>
                <a:latin typeface="Arial"/>
                <a:ea typeface="Arial"/>
                <a:cs typeface="Arial"/>
              </a:defRPr>
            </a:lvl2pPr>
            <a:lvl3pPr>
              <a:defRPr sz="1125">
                <a:solidFill>
                  <a:srgbClr val="FFFFFF"/>
                </a:solidFill>
                <a:latin typeface="Arial"/>
                <a:ea typeface="Arial"/>
                <a:cs typeface="Arial"/>
              </a:defRPr>
            </a:lvl3pPr>
            <a:lvl4pPr>
              <a:defRPr sz="1125">
                <a:solidFill>
                  <a:srgbClr val="FFFFFF"/>
                </a:solidFill>
                <a:latin typeface="Arial"/>
                <a:ea typeface="Arial"/>
                <a:cs typeface="Arial"/>
              </a:defRPr>
            </a:lvl4pPr>
            <a:lvl5pPr>
              <a:defRPr sz="1125">
                <a:solidFill>
                  <a:srgbClr val="FFFFFF"/>
                </a:solidFill>
                <a:latin typeface="Arial"/>
                <a:ea typeface="Arial"/>
                <a:cs typeface="Arial"/>
              </a:defRPr>
            </a:lvl5pPr>
            <a:lvl6pPr>
              <a:defRPr sz="1125">
                <a:solidFill>
                  <a:srgbClr val="FFFFFF"/>
                </a:solidFill>
                <a:latin typeface="Arial"/>
                <a:ea typeface="Arial"/>
                <a:cs typeface="Arial"/>
              </a:defRPr>
            </a:lvl6pPr>
            <a:lvl7pPr>
              <a:defRPr sz="1125">
                <a:solidFill>
                  <a:srgbClr val="FFFFFF"/>
                </a:solidFill>
                <a:latin typeface="Arial"/>
                <a:ea typeface="Arial"/>
                <a:cs typeface="Arial"/>
              </a:defRPr>
            </a:lvl7pPr>
            <a:lvl8pPr>
              <a:defRPr sz="1125">
                <a:solidFill>
                  <a:srgbClr val="FFFFFF"/>
                </a:solidFill>
                <a:latin typeface="Arial"/>
                <a:ea typeface="Arial"/>
                <a:cs typeface="Arial"/>
              </a:defRPr>
            </a:lvl8pPr>
            <a:lvl9pPr>
              <a:defRPr sz="1125">
                <a:solidFill>
                  <a:srgbClr val="FFFFFF"/>
                </a:solidFill>
                <a:latin typeface="Arial"/>
                <a:ea typeface="Arial"/>
                <a:cs typeface="Arial"/>
              </a:defRPr>
            </a:lvl9pPr>
          </a:lstStyle>
          <a:p xmlns:a="http://schemas.openxmlformats.org/drawingml/2006/main">
            <a:pPr marL="0" indent="0">
              <a:lnSpc>
                <a:spcPct val="112000"/>
              </a:lnSpc>
              <a:spcBef>
                <a:spcPts val="0"/>
              </a:spcBef>
              <a:spcAft>
                <a:spcPts val="0"/>
              </a:spcAft>
              <a:buNone/>
              <a:defRPr sz="1125">
                <a:solidFill>
                  <a:srgbClr val="FFFFFF"/>
                </a:solidFill>
                <a:latin typeface="Arial"/>
                <a:ea typeface="Arial"/>
                <a:cs typeface="Arial"/>
              </a:defRPr>
            </a:pPr>
            <a:r>
              <a:rPr sz="1125">
                <a:solidFill>
                  <a:srgbClr val="FFFFFF"/>
                </a:solidFill>
                <a:latin typeface="Arial"/>
                <a:ea typeface="Arial"/>
                <a:cs typeface="Arial"/>
              </a:rPr>
              <a:t>6</a:t>
            </a:r>
          </a:p>
        </p:txBody>
      </p:sp>
      <p:sp>
        <p:nvSpPr>
          <p:cNvPr id="533" name="Google Shape;533;p58">
            <a:extLst xmlns:a="http://schemas.openxmlformats.org/drawingml/2006/main">
              <a:ext uri="{FF2B5EF4-FFF2-40B4-BE49-F238E27FC236}">
                <a16:creationId xmlns:a16="http://schemas.microsoft.com/office/drawing/2014/main" id="{1B5D55CD-1C17-7CD8-F26A-2DD65B067687}"/>
              </a:ext>
            </a:extLst>
          </p:cNvPr>
          <p:cNvSpPr>
            <a:spLocks xmlns:a="http://schemas.openxmlformats.org/drawingml/2006/main" noGrp="1"/>
          </p:cNvSpPr>
          <p:nvPr>
            <p:ph type="title" idx="0"/>
          </p:nvPr>
        </p:nvSpPr>
        <p:spPr>
          <a:xfrm xmlns:a="http://schemas.openxmlformats.org/drawingml/2006/main">
            <a:off x="393700" y="344008"/>
            <a:ext cx="11404600" cy="1047491"/>
          </a:xfrm>
        </p:spPr>
        <p:txBody>
          <a:bodyPr xmlns:a="http://schemas.openxmlformats.org/drawingml/2006/main" spcFirstLastPara="1" vert="horz" wrap="square" lIns="0" tIns="0" rIns="0" bIns="0" anchor="t">
            <a:noAutofit/>
          </a:bodyPr>
          <a:lstStyle xmlns:a="http://schemas.openxmlformats.org/drawingml/2006/main">
            <a:defPPr>
              <a:defRPr sz="3150">
                <a:solidFill>
                  <a:srgbClr val="FFFFFF"/>
                </a:solidFill>
                <a:latin typeface="Arial"/>
                <a:ea typeface="Arial"/>
                <a:cs typeface="Arial"/>
              </a:defRPr>
            </a:defPPr>
            <a:lvl1pPr>
              <a:defRPr sz="3150">
                <a:solidFill>
                  <a:srgbClr val="FFFFFF"/>
                </a:solidFill>
                <a:latin typeface="Arial"/>
                <a:ea typeface="Arial"/>
                <a:cs typeface="Arial"/>
              </a:defRPr>
            </a:lvl1pPr>
            <a:lvl2pPr>
              <a:defRPr sz="3150">
                <a:solidFill>
                  <a:srgbClr val="FFFFFF"/>
                </a:solidFill>
                <a:latin typeface="Arial"/>
                <a:ea typeface="Arial"/>
                <a:cs typeface="Arial"/>
              </a:defRPr>
            </a:lvl2pPr>
            <a:lvl3pPr>
              <a:defRPr sz="3150">
                <a:solidFill>
                  <a:srgbClr val="FFFFFF"/>
                </a:solidFill>
                <a:latin typeface="Arial"/>
                <a:ea typeface="Arial"/>
                <a:cs typeface="Arial"/>
              </a:defRPr>
            </a:lvl3pPr>
            <a:lvl4pPr>
              <a:defRPr sz="3150">
                <a:solidFill>
                  <a:srgbClr val="FFFFFF"/>
                </a:solidFill>
                <a:latin typeface="Arial"/>
                <a:ea typeface="Arial"/>
                <a:cs typeface="Arial"/>
              </a:defRPr>
            </a:lvl4pPr>
            <a:lvl5pPr>
              <a:defRPr sz="3150">
                <a:solidFill>
                  <a:srgbClr val="FFFFFF"/>
                </a:solidFill>
                <a:latin typeface="Arial"/>
                <a:ea typeface="Arial"/>
                <a:cs typeface="Arial"/>
              </a:defRPr>
            </a:lvl5pPr>
            <a:lvl6pPr>
              <a:defRPr sz="3150">
                <a:solidFill>
                  <a:srgbClr val="FFFFFF"/>
                </a:solidFill>
                <a:latin typeface="Arial"/>
                <a:ea typeface="Arial"/>
                <a:cs typeface="Arial"/>
              </a:defRPr>
            </a:lvl6pPr>
            <a:lvl7pPr>
              <a:defRPr sz="3150">
                <a:solidFill>
                  <a:srgbClr val="FFFFFF"/>
                </a:solidFill>
                <a:latin typeface="Arial"/>
                <a:ea typeface="Arial"/>
                <a:cs typeface="Arial"/>
              </a:defRPr>
            </a:lvl7pPr>
            <a:lvl8pPr>
              <a:defRPr sz="3150">
                <a:solidFill>
                  <a:srgbClr val="FFFFFF"/>
                </a:solidFill>
                <a:latin typeface="Arial"/>
                <a:ea typeface="Arial"/>
                <a:cs typeface="Arial"/>
              </a:defRPr>
            </a:lvl8pPr>
            <a:lvl9pPr>
              <a:defRPr sz="3150">
                <a:solidFill>
                  <a:srgbClr val="FFFFFF"/>
                </a:solidFill>
                <a:latin typeface="Arial"/>
                <a:ea typeface="Arial"/>
                <a:cs typeface="Arial"/>
              </a:defRPr>
            </a:lvl9pPr>
          </a:lstStyle>
          <a:p xmlns:a="http://schemas.openxmlformats.org/drawingml/2006/main">
            <a:pPr marL="0" indent="0">
              <a:lnSpc>
                <a:spcPct val="112000"/>
              </a:lnSpc>
              <a:spcBef>
                <a:spcPts val="0"/>
              </a:spcBef>
              <a:spcAft>
                <a:spcPts val="0"/>
              </a:spcAft>
              <a:buNone/>
              <a:defRPr sz="3150">
                <a:solidFill>
                  <a:srgbClr val="FFFFFF"/>
                </a:solidFill>
                <a:latin typeface="Arial"/>
                <a:ea typeface="Arial"/>
                <a:cs typeface="Arial"/>
              </a:defRPr>
            </a:pPr>
            <a:r>
              <a:rPr sz="3150">
                <a:solidFill>
                  <a:srgbClr val="FFFFFF"/>
                </a:solidFill>
                <a:latin typeface="Arial"/>
                <a:ea typeface="Arial"/>
                <a:cs typeface="Arial"/>
              </a:rPr>
              <a:t>An address or its contents?</a:t>
            </a:r>
          </a:p>
        </p:txBody>
      </p:sp>
      <p:sp>
        <p:nvSpPr>
          <p:cNvPr id="7" name="Google Shape;534;p58">
            <a:extLst xmlns:a="http://schemas.openxmlformats.org/drawingml/2006/main">
              <a:ext uri="{FF2B5EF4-FFF2-40B4-BE49-F238E27FC236}">
                <a16:creationId xmlns:a16="http://schemas.microsoft.com/office/drawing/2014/main" id="{3A923FEE-B8D2-CD3A-ABBD-21770B40AA24}"/>
              </a:ext>
            </a:extLst>
          </p:cNvPr>
          <p:cNvSpPr>
            <a:spLocks xmlns:a="http://schemas.openxmlformats.org/drawingml/2006/main" noGrp="1"/>
          </p:cNvSpPr>
          <p:nvPr/>
        </p:nvSpPr>
        <p:spPr>
          <a:xfrm xmlns:a="http://schemas.openxmlformats.org/drawingml/2006/main">
            <a:off x="393700" y="2031999"/>
            <a:ext cx="5537200" cy="3534787"/>
          </a:xfrm>
          <a:prstGeom xmlns:a="http://schemas.openxmlformats.org/drawingml/2006/main" prst="rect">
            <a:avLst/>
          </a:prstGeom>
        </p:spPr>
        <p:txBody>
          <a:bodyPr xmlns:a="http://schemas.openxmlformats.org/drawingml/2006/main" spcFirstLastPara="1" vert="horz" wrap="square" lIns="0" tIns="0" rIns="0" bIns="0" anchor="t">
            <a:noAutofit/>
          </a:bodyPr>
          <a:lstStyle xmlns:a="http://schemas.openxmlformats.org/drawingml/2006/main">
            <a:defPPr>
              <a:defRPr sz="1875">
                <a:solidFill>
                  <a:srgbClr val="FFFFFF"/>
                </a:solidFill>
                <a:latin typeface="Arial"/>
                <a:ea typeface="Arial"/>
                <a:cs typeface="Arial"/>
              </a:defRPr>
            </a:defPPr>
            <a:lvl1pPr marL="228600" indent="-228600" algn="l" defTabSz="914400">
              <a:lnSpc>
                <a:spcPct val="90000"/>
              </a:lnSpc>
              <a:spcBef>
                <a:spcPts val="1000"/>
              </a:spcBef>
              <a:buFont typeface="Arial"/>
              <a:buChar char="•"/>
              <a:defRPr sz="2400" kern="1200">
                <a:solidFill>
                  <a:schemeClr val="tx1"/>
                </a:solidFill>
                <a:latin typeface="+mn-lt"/>
                <a:ea typeface="+mn-lt"/>
                <a:cs typeface="+mn-lt"/>
              </a:defRPr>
            </a:lvl1pPr>
            <a:lvl2pPr marL="685800" indent="-228600" algn="l" defTabSz="914400">
              <a:lnSpc>
                <a:spcPct val="90000"/>
              </a:lnSpc>
              <a:spcBef>
                <a:spcPts val="500"/>
              </a:spcBef>
              <a:buFont typeface="Arial"/>
              <a:buChar char="•"/>
              <a:defRPr sz="2000" kern="1200">
                <a:solidFill>
                  <a:schemeClr val="tx1"/>
                </a:solidFill>
                <a:latin typeface="+mn-lt"/>
                <a:ea typeface="+mn-lt"/>
                <a:cs typeface="+mn-lt"/>
              </a:defRPr>
            </a:lvl2pPr>
            <a:lvl3pPr marL="1143000" indent="-228600" algn="l" defTabSz="914400">
              <a:lnSpc>
                <a:spcPct val="90000"/>
              </a:lnSpc>
              <a:spcBef>
                <a:spcPts val="500"/>
              </a:spcBef>
              <a:buFont typeface="Arial"/>
              <a:buChar char="•"/>
              <a:defRPr sz="1800" kern="1200">
                <a:solidFill>
                  <a:schemeClr val="tx1"/>
                </a:solidFill>
                <a:latin typeface="+mn-lt"/>
                <a:ea typeface="+mn-lt"/>
                <a:cs typeface="+mn-lt"/>
              </a:defRPr>
            </a:lvl3pPr>
            <a:lvl4pPr marL="1600200" indent="-228600" algn="l" defTabSz="914400">
              <a:lnSpc>
                <a:spcPct val="90000"/>
              </a:lnSpc>
              <a:spcBef>
                <a:spcPts val="500"/>
              </a:spcBef>
              <a:buFont typeface="Arial"/>
              <a:buChar char="•"/>
              <a:defRPr sz="1800" kern="1200">
                <a:solidFill>
                  <a:schemeClr val="tx1"/>
                </a:solidFill>
                <a:latin typeface="+mn-lt"/>
                <a:ea typeface="+mn-lt"/>
                <a:cs typeface="+mn-lt"/>
              </a:defRPr>
            </a:lvl4pPr>
            <a:lvl5pPr marL="2057400" indent="-228600" algn="l" defTabSz="914400">
              <a:lnSpc>
                <a:spcPct val="90000"/>
              </a:lnSpc>
              <a:spcBef>
                <a:spcPts val="500"/>
              </a:spcBef>
              <a:buFont typeface="Arial"/>
              <a:buChar char="•"/>
              <a:defRPr sz="1800" kern="1200">
                <a:solidFill>
                  <a:schemeClr val="tx1"/>
                </a:solidFill>
                <a:latin typeface="+mn-lt"/>
                <a:ea typeface="+mn-lt"/>
                <a:cs typeface="+mn-lt"/>
              </a:defRPr>
            </a:lvl5pPr>
            <a:lvl6pPr marL="2514600" indent="-228600" algn="l" defTabSz="914400">
              <a:lnSpc>
                <a:spcPct val="90000"/>
              </a:lnSpc>
              <a:spcBef>
                <a:spcPts val="500"/>
              </a:spcBef>
              <a:buFont typeface="Arial"/>
              <a:buChar char="•"/>
              <a:defRPr sz="1800" kern="1200">
                <a:solidFill>
                  <a:schemeClr val="tx1"/>
                </a:solidFill>
                <a:latin typeface="+mn-lt"/>
                <a:ea typeface="+mn-lt"/>
                <a:cs typeface="+mn-lt"/>
              </a:defRPr>
            </a:lvl6pPr>
            <a:lvl7pPr marL="2971800" indent="-228600" algn="l" defTabSz="914400">
              <a:lnSpc>
                <a:spcPct val="90000"/>
              </a:lnSpc>
              <a:spcBef>
                <a:spcPts val="500"/>
              </a:spcBef>
              <a:buFont typeface="Arial"/>
              <a:buChar char="•"/>
              <a:defRPr sz="1800" kern="1200">
                <a:solidFill>
                  <a:schemeClr val="tx1"/>
                </a:solidFill>
                <a:latin typeface="+mn-lt"/>
                <a:ea typeface="+mn-lt"/>
                <a:cs typeface="+mn-lt"/>
              </a:defRPr>
            </a:lvl7pPr>
            <a:lvl8pPr marL="3429000" indent="-228600" algn="l" defTabSz="914400">
              <a:lnSpc>
                <a:spcPct val="90000"/>
              </a:lnSpc>
              <a:spcBef>
                <a:spcPts val="500"/>
              </a:spcBef>
              <a:buFont typeface="Arial"/>
              <a:buChar char="•"/>
              <a:defRPr sz="1800" kern="1200">
                <a:solidFill>
                  <a:schemeClr val="tx1"/>
                </a:solidFill>
                <a:latin typeface="+mn-lt"/>
                <a:ea typeface="+mn-lt"/>
                <a:cs typeface="+mn-lt"/>
              </a:defRPr>
            </a:lvl8pPr>
            <a:lvl9pPr marL="3886200" indent="-228600" algn="l" defTabSz="914400">
              <a:lnSpc>
                <a:spcPct val="90000"/>
              </a:lnSpc>
              <a:spcBef>
                <a:spcPts val="500"/>
              </a:spcBef>
              <a:buFont typeface="Arial"/>
              <a:buChar char="•"/>
              <a:defRPr sz="1800" kern="1200">
                <a:solidFill>
                  <a:schemeClr val="tx1"/>
                </a:solidFill>
                <a:latin typeface="+mn-lt"/>
                <a:ea typeface="+mn-lt"/>
                <a:cs typeface="+mn-lt"/>
              </a:defRPr>
            </a:lvl9pPr>
          </a:lstStyle>
          <a:p xmlns:a="http://schemas.openxmlformats.org/drawingml/2006/main">
            <a:pPr marL="0" indent="0">
              <a:lnSpc>
                <a:spcPct val="112000"/>
              </a:lnSpc>
              <a:spcBef>
                <a:spcPts val="0"/>
              </a:spcBef>
              <a:spcAft>
                <a:spcPts val="0"/>
              </a:spcAft>
              <a:buNone/>
              <a:defRPr sz="1875">
                <a:solidFill>
                  <a:srgbClr val="FFFFFF"/>
                </a:solidFill>
                <a:latin typeface="Arial"/>
                <a:ea typeface="Arial"/>
                <a:cs typeface="Arial"/>
              </a:defRPr>
            </a:pPr>
            <a:r>
              <a:rPr sz="1875">
                <a:solidFill>
                  <a:srgbClr val="FFFFFF"/>
                </a:solidFill>
                <a:latin typeface="Arial"/>
                <a:ea typeface="Arial"/>
                <a:cs typeface="Arial"/>
              </a:rPr>
              <a:t>$ introduces a literal constant. A bare register names its stored value. Parentheses in a mov source mean read memory at the calculated address.</a:t>
            </a:r>
          </a:p>
          <a:p xmlns:a="http://schemas.openxmlformats.org/drawingml/2006/main">
            <a:pPr marL="0" indent="0">
              <a:lnSpc>
                <a:spcPct val="112000"/>
              </a:lnSpc>
              <a:spcBef>
                <a:spcPts val="0"/>
              </a:spcBef>
              <a:spcAft>
                <a:spcPts val="0"/>
              </a:spcAft>
              <a:buNone/>
            </a:pPr>
            <a:r>
              <a:t/>
            </a:r>
          </a:p>
          <a:p xmlns:a="http://schemas.openxmlformats.org/drawingml/2006/main">
            <a:pPr marL="0" indent="0">
              <a:lnSpc>
                <a:spcPct val="112000"/>
              </a:lnSpc>
              <a:spcBef>
                <a:spcPts val="0"/>
              </a:spcBef>
              <a:spcAft>
                <a:spcPts val="0"/>
              </a:spcAft>
              <a:buNone/>
              <a:defRPr sz="1875">
                <a:solidFill>
                  <a:srgbClr val="FFFFFF"/>
                </a:solidFill>
                <a:latin typeface="Arial"/>
                <a:ea typeface="Arial"/>
                <a:cs typeface="Arial"/>
              </a:defRPr>
            </a:pPr>
            <a:r>
              <a:rPr sz="1875">
                <a:solidFill>
                  <a:srgbClr val="FFFFFF"/>
                </a:solidFill>
                <a:latin typeface="Arial"/>
                <a:ea typeface="Arial"/>
                <a:cs typeface="Arial"/>
              </a:rPr>
              <a:t>lea calculates an address without reading that memory.</a:t>
            </a:r>
          </a:p>
        </p:txBody>
      </p:sp>
      <p:sp>
        <p:nvSpPr>
          <p:cNvPr id="8" name="Content Placeholder 3">
            <a:extLst xmlns:a="http://schemas.openxmlformats.org/drawingml/2006/main">
              <a:ext uri="{FF2B5EF4-FFF2-40B4-BE49-F238E27FC236}">
                <a16:creationId xmlns:a16="http://schemas.microsoft.com/office/drawing/2014/main" id="{2EE8F343-A95F-2AAA-FE9E-A6C31E298DF7}"/>
              </a:ext>
            </a:extLst>
          </p:cNvPr>
          <p:cNvSpPr>
            <a:spLocks xmlns:a="http://schemas.openxmlformats.org/drawingml/2006/main" noGrp="1"/>
          </p:cNvSpPr>
          <p:nvPr/>
        </p:nvSpPr>
        <p:spPr>
          <a:xfrm xmlns:a="http://schemas.openxmlformats.org/drawingml/2006/main">
            <a:off x="6256618" y="2031999"/>
            <a:ext cx="5537200" cy="3534787"/>
          </a:xfrm>
          <a:prstGeom xmlns:a="http://schemas.openxmlformats.org/drawingml/2006/main" prst="rect">
            <a:avLst/>
          </a:prstGeom>
        </p:spPr>
        <p:txBody>
          <a:bodyPr xmlns:a="http://schemas.openxmlformats.org/drawingml/2006/main" lIns="0" tIns="0" rIns="0" bIns="0" anchor="t">
            <a:noAutofit/>
          </a:bodyPr>
          <a:lstStyle xmlns:a="http://schemas.openxmlformats.org/drawingml/2006/main">
            <a:defPPr>
              <a:defRPr sz="1800">
                <a:solidFill>
                  <a:srgbClr val="FFFFFF"/>
                </a:solidFill>
                <a:latin typeface="Consolas"/>
                <a:ea typeface="Consolas"/>
                <a:cs typeface="Consolas"/>
              </a:defRPr>
            </a:defPPr>
            <a:lvl1pPr marL="228600" indent="-228600" algn="l" defTabSz="914400">
              <a:lnSpc>
                <a:spcPct val="90000"/>
              </a:lnSpc>
              <a:spcBef>
                <a:spcPts val="1000"/>
              </a:spcBef>
              <a:buFont typeface="Arial"/>
              <a:buChar char="•"/>
              <a:defRPr sz="2400" kern="1200">
                <a:solidFill>
                  <a:schemeClr val="tx1"/>
                </a:solidFill>
                <a:latin typeface="+mn-lt"/>
                <a:ea typeface="+mn-lt"/>
                <a:cs typeface="+mn-lt"/>
              </a:defRPr>
            </a:lvl1pPr>
            <a:lvl2pPr marL="685800" indent="-228600" algn="l" defTabSz="914400">
              <a:lnSpc>
                <a:spcPct val="90000"/>
              </a:lnSpc>
              <a:spcBef>
                <a:spcPts val="500"/>
              </a:spcBef>
              <a:buFont typeface="Arial"/>
              <a:buChar char="•"/>
              <a:defRPr sz="2000" kern="1200">
                <a:solidFill>
                  <a:schemeClr val="tx1"/>
                </a:solidFill>
                <a:latin typeface="+mn-lt"/>
                <a:ea typeface="+mn-lt"/>
                <a:cs typeface="+mn-lt"/>
              </a:defRPr>
            </a:lvl2pPr>
            <a:lvl3pPr marL="1143000" indent="-228600" algn="l" defTabSz="914400">
              <a:lnSpc>
                <a:spcPct val="90000"/>
              </a:lnSpc>
              <a:spcBef>
                <a:spcPts val="500"/>
              </a:spcBef>
              <a:buFont typeface="Arial"/>
              <a:buChar char="•"/>
              <a:defRPr sz="1800" kern="1200">
                <a:solidFill>
                  <a:schemeClr val="tx1"/>
                </a:solidFill>
                <a:latin typeface="+mn-lt"/>
                <a:ea typeface="+mn-lt"/>
                <a:cs typeface="+mn-lt"/>
              </a:defRPr>
            </a:lvl3pPr>
            <a:lvl4pPr marL="1600200" indent="-228600" algn="l" defTabSz="914400">
              <a:lnSpc>
                <a:spcPct val="90000"/>
              </a:lnSpc>
              <a:spcBef>
                <a:spcPts val="500"/>
              </a:spcBef>
              <a:buFont typeface="Arial"/>
              <a:buChar char="•"/>
              <a:defRPr sz="1800" kern="1200">
                <a:solidFill>
                  <a:schemeClr val="tx1"/>
                </a:solidFill>
                <a:latin typeface="+mn-lt"/>
                <a:ea typeface="+mn-lt"/>
                <a:cs typeface="+mn-lt"/>
              </a:defRPr>
            </a:lvl4pPr>
            <a:lvl5pPr marL="2057400" indent="-228600" algn="l" defTabSz="914400">
              <a:lnSpc>
                <a:spcPct val="90000"/>
              </a:lnSpc>
              <a:spcBef>
                <a:spcPts val="500"/>
              </a:spcBef>
              <a:buFont typeface="Arial"/>
              <a:buChar char="•"/>
              <a:defRPr sz="1800" kern="1200">
                <a:solidFill>
                  <a:schemeClr val="tx1"/>
                </a:solidFill>
                <a:latin typeface="+mn-lt"/>
                <a:ea typeface="+mn-lt"/>
                <a:cs typeface="+mn-lt"/>
              </a:defRPr>
            </a:lvl5pPr>
            <a:lvl6pPr marL="2514600" indent="-228600" algn="l" defTabSz="914400">
              <a:lnSpc>
                <a:spcPct val="90000"/>
              </a:lnSpc>
              <a:spcBef>
                <a:spcPts val="500"/>
              </a:spcBef>
              <a:buFont typeface="Arial"/>
              <a:buChar char="•"/>
              <a:defRPr sz="1800" kern="1200">
                <a:solidFill>
                  <a:schemeClr val="tx1"/>
                </a:solidFill>
                <a:latin typeface="+mn-lt"/>
                <a:ea typeface="+mn-lt"/>
                <a:cs typeface="+mn-lt"/>
              </a:defRPr>
            </a:lvl6pPr>
            <a:lvl7pPr marL="2971800" indent="-228600" algn="l" defTabSz="914400">
              <a:lnSpc>
                <a:spcPct val="90000"/>
              </a:lnSpc>
              <a:spcBef>
                <a:spcPts val="500"/>
              </a:spcBef>
              <a:buFont typeface="Arial"/>
              <a:buChar char="•"/>
              <a:defRPr sz="1800" kern="1200">
                <a:solidFill>
                  <a:schemeClr val="tx1"/>
                </a:solidFill>
                <a:latin typeface="+mn-lt"/>
                <a:ea typeface="+mn-lt"/>
                <a:cs typeface="+mn-lt"/>
              </a:defRPr>
            </a:lvl7pPr>
            <a:lvl8pPr marL="3429000" indent="-228600" algn="l" defTabSz="914400">
              <a:lnSpc>
                <a:spcPct val="90000"/>
              </a:lnSpc>
              <a:spcBef>
                <a:spcPts val="500"/>
              </a:spcBef>
              <a:buFont typeface="Arial"/>
              <a:buChar char="•"/>
              <a:defRPr sz="1800" kern="1200">
                <a:solidFill>
                  <a:schemeClr val="tx1"/>
                </a:solidFill>
                <a:latin typeface="+mn-lt"/>
                <a:ea typeface="+mn-lt"/>
                <a:cs typeface="+mn-lt"/>
              </a:defRPr>
            </a:lvl8pPr>
            <a:lvl9pPr marL="3886200" indent="-228600" algn="l" defTabSz="914400">
              <a:lnSpc>
                <a:spcPct val="90000"/>
              </a:lnSpc>
              <a:spcBef>
                <a:spcPts val="500"/>
              </a:spcBef>
              <a:buFont typeface="Arial"/>
              <a:buChar char="•"/>
              <a:defRPr sz="1800" kern="1200">
                <a:solidFill>
                  <a:schemeClr val="tx1"/>
                </a:solidFill>
                <a:latin typeface="+mn-lt"/>
                <a:ea typeface="+mn-lt"/>
                <a:cs typeface="+mn-lt"/>
              </a:defRPr>
            </a:lvl9pPr>
          </a:lstStyle>
          <a:p xmlns:a="http://schemas.openxmlformats.org/drawingml/2006/main">
            <a:pPr marL="0" indent="0">
              <a:lnSpc>
                <a:spcPct val="112000"/>
              </a:lnSpc>
              <a:spcBef>
                <a:spcPts val="0"/>
              </a:spcBef>
              <a:spcAft>
                <a:spcPts val="0"/>
              </a:spcAft>
              <a:buNone/>
              <a:defRPr sz="1800">
                <a:solidFill>
                  <a:srgbClr val="FFFFFF"/>
                </a:solidFill>
                <a:latin typeface="Consolas"/>
                <a:ea typeface="Consolas"/>
                <a:cs typeface="Consolas"/>
              </a:defRPr>
            </a:pPr>
            <a:r>
              <a:rPr sz="1800">
                <a:solidFill>
                  <a:srgbClr val="FFFFFF"/>
                </a:solidFill>
                <a:latin typeface="Consolas"/>
                <a:ea typeface="Consolas"/>
                <a:cs typeface="Consolas"/>
              </a:rPr>
              <a:t># rbx = 0x1000</a:t>
            </a:r>
          </a:p>
          <a:p xmlns:a="http://schemas.openxmlformats.org/drawingml/2006/main">
            <a:pPr marL="0" indent="0">
              <a:lnSpc>
                <a:spcPct val="112000"/>
              </a:lnSpc>
              <a:spcBef>
                <a:spcPts val="0"/>
              </a:spcBef>
              <a:spcAft>
                <a:spcPts val="0"/>
              </a:spcAft>
              <a:buNone/>
              <a:defRPr sz="1800">
                <a:solidFill>
                  <a:srgbClr val="FFFFFF"/>
                </a:solidFill>
                <a:latin typeface="Consolas"/>
                <a:ea typeface="Consolas"/>
                <a:cs typeface="Consolas"/>
              </a:defRPr>
            </a:pPr>
            <a:r>
              <a:rPr sz="1800">
                <a:solidFill>
                  <a:srgbClr val="FFFFFF"/>
                </a:solidFill>
                <a:latin typeface="Consolas"/>
                <a:ea typeface="Consolas"/>
                <a:cs typeface="Consolas"/>
              </a:rPr>
              <a:t># 8-byte value at 0x1000 is 27</a:t>
            </a:r>
          </a:p>
          <a:p xmlns:a="http://schemas.openxmlformats.org/drawingml/2006/main">
            <a:pPr marL="0" indent="0">
              <a:lnSpc>
                <a:spcPct val="112000"/>
              </a:lnSpc>
              <a:spcBef>
                <a:spcPts val="0"/>
              </a:spcBef>
              <a:spcAft>
                <a:spcPts val="0"/>
              </a:spcAft>
              <a:buNone/>
            </a:pPr>
            <a:r>
              <a:t/>
            </a:r>
          </a:p>
          <a:p xmlns:a="http://schemas.openxmlformats.org/drawingml/2006/main">
            <a:pPr marL="0" indent="0">
              <a:lnSpc>
                <a:spcPct val="112000"/>
              </a:lnSpc>
              <a:spcBef>
                <a:spcPts val="0"/>
              </a:spcBef>
              <a:spcAft>
                <a:spcPts val="0"/>
              </a:spcAft>
              <a:buNone/>
              <a:defRPr sz="1800">
                <a:solidFill>
                  <a:srgbClr val="FFFFFF"/>
                </a:solidFill>
                <a:latin typeface="Consolas"/>
                <a:ea typeface="Consolas"/>
                <a:cs typeface="Consolas"/>
              </a:defRPr>
            </a:pPr>
            <a:r>
              <a:rPr sz="1800">
                <a:solidFill>
                  <a:srgbClr val="FFFFFF"/>
                </a:solidFill>
                <a:latin typeface="Consolas"/>
                <a:ea typeface="Consolas"/>
                <a:cs typeface="Consolas"/>
              </a:rPr>
              <a:t>movq $6, %rax       # rax = ?</a:t>
            </a:r>
          </a:p>
          <a:p xmlns:a="http://schemas.openxmlformats.org/drawingml/2006/main">
            <a:pPr marL="0" indent="0">
              <a:lnSpc>
                <a:spcPct val="112000"/>
              </a:lnSpc>
              <a:spcBef>
                <a:spcPts val="0"/>
              </a:spcBef>
              <a:spcAft>
                <a:spcPts val="0"/>
              </a:spcAft>
              <a:buNone/>
              <a:defRPr sz="1800">
                <a:solidFill>
                  <a:srgbClr val="FFFFFF"/>
                </a:solidFill>
                <a:latin typeface="Consolas"/>
                <a:ea typeface="Consolas"/>
                <a:cs typeface="Consolas"/>
              </a:defRPr>
            </a:pPr>
            <a:r>
              <a:rPr sz="1800">
                <a:solidFill>
                  <a:srgbClr val="FFFFFF"/>
                </a:solidFill>
                <a:latin typeface="Consolas"/>
                <a:ea typeface="Consolas"/>
                <a:cs typeface="Consolas"/>
              </a:rPr>
              <a:t>movq %rbx, %rax     # rax = ?</a:t>
            </a:r>
          </a:p>
          <a:p xmlns:a="http://schemas.openxmlformats.org/drawingml/2006/main">
            <a:pPr marL="0" indent="0">
              <a:lnSpc>
                <a:spcPct val="112000"/>
              </a:lnSpc>
              <a:spcBef>
                <a:spcPts val="0"/>
              </a:spcBef>
              <a:spcAft>
                <a:spcPts val="0"/>
              </a:spcAft>
              <a:buNone/>
              <a:defRPr sz="1800">
                <a:solidFill>
                  <a:srgbClr val="FFFFFF"/>
                </a:solidFill>
                <a:latin typeface="Consolas"/>
                <a:ea typeface="Consolas"/>
                <a:cs typeface="Consolas"/>
              </a:defRPr>
            </a:pPr>
            <a:r>
              <a:rPr sz="1800">
                <a:solidFill>
                  <a:srgbClr val="FFFFFF"/>
                </a:solidFill>
                <a:latin typeface="Consolas"/>
                <a:ea typeface="Consolas"/>
                <a:cs typeface="Consolas"/>
              </a:rPr>
              <a:t>movq (%rbx), %rax   # rax = ?</a:t>
            </a:r>
          </a:p>
          <a:p xmlns:a="http://schemas.openxmlformats.org/drawingml/2006/main">
            <a:pPr marL="0" indent="0">
              <a:lnSpc>
                <a:spcPct val="112000"/>
              </a:lnSpc>
              <a:spcBef>
                <a:spcPts val="0"/>
              </a:spcBef>
              <a:spcAft>
                <a:spcPts val="0"/>
              </a:spcAft>
              <a:buNone/>
              <a:defRPr sz="1800">
                <a:solidFill>
                  <a:srgbClr val="FFFFFF"/>
                </a:solidFill>
                <a:latin typeface="Consolas"/>
                <a:ea typeface="Consolas"/>
                <a:cs typeface="Consolas"/>
              </a:defRPr>
            </a:pPr>
            <a:r>
              <a:rPr sz="1800">
                <a:solidFill>
                  <a:srgbClr val="FFFFFF"/>
                </a:solidFill>
                <a:latin typeface="Consolas"/>
                <a:ea typeface="Consolas"/>
                <a:cs typeface="Consolas"/>
              </a:rPr>
              <a:t>leaq 8(%rbx), %rax  # rax = ?</a:t>
            </a:r>
          </a:p>
        </p:txBody>
      </p:sp>
      <p:sp>
        <p:nvSpPr>
          <p:cNvPr id="534" name="Takeaway">
            <a:extLst xmlns:a="http://schemas.openxmlformats.org/drawingml/2006/main">
              <a:ext uri="{FF2B5EF4-FFF2-40B4-BE49-F238E27FC236}">
                <a16:creationId xmlns:a16="http://schemas.microsoft.com/office/drawing/2014/main" id="{A3DEBD3D-2D8C-4A21-BFAE-4EEFF15F2BB1}"/>
              </a:ext>
            </a:extLst>
          </p:cNvPr>
          <p:cNvSpPr>
            <a:spLocks xmlns:a="http://schemas.openxmlformats.org/drawingml/2006/main" noGrp="1"/>
          </p:cNvSpPr>
          <p:nvPr/>
        </p:nvSpPr>
        <p:spPr>
          <a:xfrm xmlns:a="http://schemas.openxmlformats.org/drawingml/2006/main">
            <a:off x="393668" y="5715000"/>
            <a:ext cx="11404283" cy="4667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1350">
                <a:solidFill>
                  <a:srgbClr val="CCCCCC"/>
                </a:solidFill>
                <a:latin typeface="Arial"/>
                <a:ea typeface="Arial"/>
                <a:cs typeface="Arial"/>
              </a:defRPr>
            </a:defPPr>
            <a:lvl1pPr>
              <a:defRPr sz="1350">
                <a:solidFill>
                  <a:srgbClr val="CCCCCC"/>
                </a:solidFill>
                <a:latin typeface="Arial"/>
                <a:ea typeface="Arial"/>
                <a:cs typeface="Arial"/>
              </a:defRPr>
            </a:lvl1pPr>
            <a:lvl2pPr>
              <a:defRPr sz="1350">
                <a:solidFill>
                  <a:srgbClr val="CCCCCC"/>
                </a:solidFill>
                <a:latin typeface="Arial"/>
                <a:ea typeface="Arial"/>
                <a:cs typeface="Arial"/>
              </a:defRPr>
            </a:lvl2pPr>
            <a:lvl3pPr>
              <a:defRPr sz="1350">
                <a:solidFill>
                  <a:srgbClr val="CCCCCC"/>
                </a:solidFill>
                <a:latin typeface="Arial"/>
                <a:ea typeface="Arial"/>
                <a:cs typeface="Arial"/>
              </a:defRPr>
            </a:lvl3pPr>
            <a:lvl4pPr>
              <a:defRPr sz="1350">
                <a:solidFill>
                  <a:srgbClr val="CCCCCC"/>
                </a:solidFill>
                <a:latin typeface="Arial"/>
                <a:ea typeface="Arial"/>
                <a:cs typeface="Arial"/>
              </a:defRPr>
            </a:lvl4pPr>
            <a:lvl5pPr>
              <a:defRPr sz="1350">
                <a:solidFill>
                  <a:srgbClr val="CCCCCC"/>
                </a:solidFill>
                <a:latin typeface="Arial"/>
                <a:ea typeface="Arial"/>
                <a:cs typeface="Arial"/>
              </a:defRPr>
            </a:lvl5pPr>
            <a:lvl6pPr>
              <a:defRPr sz="1350">
                <a:solidFill>
                  <a:srgbClr val="CCCCCC"/>
                </a:solidFill>
                <a:latin typeface="Arial"/>
                <a:ea typeface="Arial"/>
                <a:cs typeface="Arial"/>
              </a:defRPr>
            </a:lvl6pPr>
            <a:lvl7pPr>
              <a:defRPr sz="1350">
                <a:solidFill>
                  <a:srgbClr val="CCCCCC"/>
                </a:solidFill>
                <a:latin typeface="Arial"/>
                <a:ea typeface="Arial"/>
                <a:cs typeface="Arial"/>
              </a:defRPr>
            </a:lvl7pPr>
            <a:lvl8pPr>
              <a:defRPr sz="1350">
                <a:solidFill>
                  <a:srgbClr val="CCCCCC"/>
                </a:solidFill>
                <a:latin typeface="Arial"/>
                <a:ea typeface="Arial"/>
                <a:cs typeface="Arial"/>
              </a:defRPr>
            </a:lvl8pPr>
            <a:lvl9pPr>
              <a:defRPr sz="1350">
                <a:solidFill>
                  <a:srgbClr val="CCCCCC"/>
                </a:solidFill>
                <a:latin typeface="Arial"/>
                <a:ea typeface="Arial"/>
                <a:cs typeface="Arial"/>
              </a:defRPr>
            </a:lvl9pPr>
          </a:lstStyle>
          <a:p xmlns:a="http://schemas.openxmlformats.org/drawingml/2006/main">
            <a:pPr marL="0" indent="0">
              <a:lnSpc>
                <a:spcPct val="112000"/>
              </a:lnSpc>
              <a:spcBef>
                <a:spcPts val="0"/>
              </a:spcBef>
              <a:spcAft>
                <a:spcPts val="0"/>
              </a:spcAft>
              <a:buNone/>
              <a:defRPr sz="1350">
                <a:solidFill>
                  <a:srgbClr val="CCCCCC"/>
                </a:solidFill>
                <a:latin typeface="Arial"/>
                <a:ea typeface="Arial"/>
                <a:cs typeface="Arial"/>
              </a:defRPr>
            </a:pPr>
            <a:r>
              <a:rPr sz="1350">
                <a:solidFill>
                  <a:srgbClr val="CCCCCC"/>
                </a:solidFill>
                <a:latin typeface="Arial"/>
                <a:ea typeface="Arial"/>
                <a:cs typeface="Arial"/>
              </a:rPr>
              <a:t>Copying an address and fetching what is stored there are different operations.</a:t>
            </a:r>
          </a:p>
        </p:txBody>
      </p:sp>
    </p:spTree>
    <p:extLst>
      <p:ext uri="{BB962C8B-B14F-4D97-AF65-F5344CB8AC3E}">
        <p14:creationId xmlns:p14="http://schemas.microsoft.com/office/powerpoint/2010/main" val="3667182145"/>
      </p:ext>
    </p:extLst>
  </p:cSld>
</p:sld>
</file>

<file path=ppt/slides/slide7.xml><?xml version="1.0" encoding="utf-8"?>
<p:sld xmlns:p="http://schemas.openxmlformats.org/presentationml/2006/main">
  <p:cSld>
    <p:spTree>
      <p:nvGrpSpPr>
        <p:cNvPr id="1" name=""/>
        <p:cNvGrpSpPr/>
        <p:nvPr/>
      </p:nvGrpSpPr>
      <p:grpSpPr>
        <a:xfrm xmlns:a="http://schemas.openxmlformats.org/drawingml/2006/main"/>
      </p:grpSpPr>
      <p:sp>
        <p:nvSpPr>
          <p:cNvPr id="3" name="Footer Placeholder 2">
            <a:extLst xmlns:a="http://schemas.openxmlformats.org/drawingml/2006/main">
              <a:ext uri="{FF2B5EF4-FFF2-40B4-BE49-F238E27FC236}">
                <a16:creationId xmlns:a16="http://schemas.microsoft.com/office/drawing/2014/main" id="{39EA4C82-C623-0196-4A95-876ADF5DEE92}"/>
              </a:ext>
            </a:extLst>
          </p:cNvPr>
          <p:cNvSpPr>
            <a:spLocks xmlns:a="http://schemas.openxmlformats.org/drawingml/2006/main" noGrp="1"/>
          </p:cNvSpPr>
          <p:nvPr>
            <p:ph type="ftr" idx="3"/>
          </p:nvPr>
        </p:nvSpPr>
        <p:spPr>
          <a:xfrm xmlns:a="http://schemas.openxmlformats.org/drawingml/2006/main">
            <a:off x="393700" y="6279952"/>
            <a:ext cx="3568700" cy="241240"/>
          </a:xfrm>
        </p:spPr>
        <p:txBody>
          <a:bodyPr xmlns:a="http://schemas.openxmlformats.org/drawingml/2006/main" lIns="0" tIns="0" rIns="0" bIns="0" anchor="t">
            <a:noAutofit/>
          </a:bodyPr>
          <a:lstStyle xmlns:a="http://schemas.openxmlformats.org/drawingml/2006/main">
            <a:defPPr>
              <a:defRPr sz="1125">
                <a:solidFill>
                  <a:srgbClr val="FFFFFF"/>
                </a:solidFill>
                <a:latin typeface="Arial"/>
                <a:ea typeface="Arial"/>
                <a:cs typeface="Arial"/>
              </a:defRPr>
            </a:defPPr>
            <a:lvl1pPr>
              <a:defRPr sz="1125">
                <a:solidFill>
                  <a:srgbClr val="FFFFFF"/>
                </a:solidFill>
                <a:latin typeface="Arial"/>
                <a:ea typeface="Arial"/>
                <a:cs typeface="Arial"/>
              </a:defRPr>
            </a:lvl1pPr>
            <a:lvl2pPr>
              <a:defRPr sz="1125">
                <a:solidFill>
                  <a:srgbClr val="FFFFFF"/>
                </a:solidFill>
                <a:latin typeface="Arial"/>
                <a:ea typeface="Arial"/>
                <a:cs typeface="Arial"/>
              </a:defRPr>
            </a:lvl2pPr>
            <a:lvl3pPr>
              <a:defRPr sz="1125">
                <a:solidFill>
                  <a:srgbClr val="FFFFFF"/>
                </a:solidFill>
                <a:latin typeface="Arial"/>
                <a:ea typeface="Arial"/>
                <a:cs typeface="Arial"/>
              </a:defRPr>
            </a:lvl3pPr>
            <a:lvl4pPr>
              <a:defRPr sz="1125">
                <a:solidFill>
                  <a:srgbClr val="FFFFFF"/>
                </a:solidFill>
                <a:latin typeface="Arial"/>
                <a:ea typeface="Arial"/>
                <a:cs typeface="Arial"/>
              </a:defRPr>
            </a:lvl4pPr>
            <a:lvl5pPr>
              <a:defRPr sz="1125">
                <a:solidFill>
                  <a:srgbClr val="FFFFFF"/>
                </a:solidFill>
                <a:latin typeface="Arial"/>
                <a:ea typeface="Arial"/>
                <a:cs typeface="Arial"/>
              </a:defRPr>
            </a:lvl5pPr>
            <a:lvl6pPr>
              <a:defRPr sz="1125">
                <a:solidFill>
                  <a:srgbClr val="FFFFFF"/>
                </a:solidFill>
                <a:latin typeface="Arial"/>
                <a:ea typeface="Arial"/>
                <a:cs typeface="Arial"/>
              </a:defRPr>
            </a:lvl6pPr>
            <a:lvl7pPr>
              <a:defRPr sz="1125">
                <a:solidFill>
                  <a:srgbClr val="FFFFFF"/>
                </a:solidFill>
                <a:latin typeface="Arial"/>
                <a:ea typeface="Arial"/>
                <a:cs typeface="Arial"/>
              </a:defRPr>
            </a:lvl7pPr>
            <a:lvl8pPr>
              <a:defRPr sz="1125">
                <a:solidFill>
                  <a:srgbClr val="FFFFFF"/>
                </a:solidFill>
                <a:latin typeface="Arial"/>
                <a:ea typeface="Arial"/>
                <a:cs typeface="Arial"/>
              </a:defRPr>
            </a:lvl8pPr>
            <a:lvl9pPr>
              <a:defRPr sz="1125">
                <a:solidFill>
                  <a:srgbClr val="FFFFFF"/>
                </a:solidFill>
                <a:latin typeface="Arial"/>
                <a:ea typeface="Arial"/>
                <a:cs typeface="Arial"/>
              </a:defRPr>
            </a:lvl9pPr>
          </a:lstStyle>
          <a:p xmlns:a="http://schemas.openxmlformats.org/drawingml/2006/main">
            <a:pPr marL="0" indent="0">
              <a:lnSpc>
                <a:spcPct val="112000"/>
              </a:lnSpc>
              <a:spcBef>
                <a:spcPts val="0"/>
              </a:spcBef>
              <a:spcAft>
                <a:spcPts val="0"/>
              </a:spcAft>
              <a:buNone/>
              <a:defRPr sz="1125">
                <a:solidFill>
                  <a:srgbClr val="FFFFFF"/>
                </a:solidFill>
                <a:latin typeface="Arial"/>
                <a:ea typeface="Arial"/>
                <a:cs typeface="Arial"/>
              </a:defRPr>
            </a:pPr>
            <a:r>
              <a:rPr sz="1125">
                <a:solidFill>
                  <a:srgbClr val="FFFFFF"/>
                </a:solidFill>
                <a:latin typeface="Arial"/>
                <a:ea typeface="Arial"/>
                <a:cs typeface="Arial"/>
              </a:rPr>
              <a:t>CS 211 · Recitation 07</a:t>
            </a:r>
          </a:p>
        </p:txBody>
      </p:sp>
      <p:sp>
        <p:nvSpPr>
          <p:cNvPr id="532" name="Google Shape;532;p58">
            <a:extLst xmlns:a="http://schemas.openxmlformats.org/drawingml/2006/main">
              <a:ext uri="{FF2B5EF4-FFF2-40B4-BE49-F238E27FC236}">
                <a16:creationId xmlns:a16="http://schemas.microsoft.com/office/drawing/2014/main" id="{1BCBE750-7048-686D-1472-52C53362D6CD}"/>
              </a:ext>
            </a:extLst>
          </p:cNvPr>
          <p:cNvSpPr>
            <a:spLocks xmlns:a="http://schemas.openxmlformats.org/drawingml/2006/main" noGrp="1"/>
          </p:cNvSpPr>
          <p:nvPr>
            <p:ph type="sldNum" idx="4"/>
          </p:nvPr>
        </p:nvSpPr>
        <p:spPr>
          <a:xfrm xmlns:a="http://schemas.openxmlformats.org/drawingml/2006/main">
            <a:off x="11279332" y="6279294"/>
            <a:ext cx="518968" cy="241240"/>
          </a:xfrm>
        </p:spPr>
        <p:txBody>
          <a:bodyPr xmlns:a="http://schemas.openxmlformats.org/drawingml/2006/main" spcFirstLastPara="1" vert="horz" wrap="square" lIns="0" tIns="0" rIns="0" bIns="0" anchor="t">
            <a:noAutofit/>
          </a:bodyPr>
          <a:lstStyle xmlns:a="http://schemas.openxmlformats.org/drawingml/2006/main">
            <a:defPPr>
              <a:defRPr sz="1125">
                <a:solidFill>
                  <a:srgbClr val="FFFFFF"/>
                </a:solidFill>
                <a:latin typeface="Arial"/>
                <a:ea typeface="Arial"/>
                <a:cs typeface="Arial"/>
              </a:defRPr>
            </a:defPPr>
            <a:lvl1pPr>
              <a:defRPr sz="1125">
                <a:solidFill>
                  <a:srgbClr val="FFFFFF"/>
                </a:solidFill>
                <a:latin typeface="Arial"/>
                <a:ea typeface="Arial"/>
                <a:cs typeface="Arial"/>
              </a:defRPr>
            </a:lvl1pPr>
            <a:lvl2pPr>
              <a:defRPr sz="1125">
                <a:solidFill>
                  <a:srgbClr val="FFFFFF"/>
                </a:solidFill>
                <a:latin typeface="Arial"/>
                <a:ea typeface="Arial"/>
                <a:cs typeface="Arial"/>
              </a:defRPr>
            </a:lvl2pPr>
            <a:lvl3pPr>
              <a:defRPr sz="1125">
                <a:solidFill>
                  <a:srgbClr val="FFFFFF"/>
                </a:solidFill>
                <a:latin typeface="Arial"/>
                <a:ea typeface="Arial"/>
                <a:cs typeface="Arial"/>
              </a:defRPr>
            </a:lvl3pPr>
            <a:lvl4pPr>
              <a:defRPr sz="1125">
                <a:solidFill>
                  <a:srgbClr val="FFFFFF"/>
                </a:solidFill>
                <a:latin typeface="Arial"/>
                <a:ea typeface="Arial"/>
                <a:cs typeface="Arial"/>
              </a:defRPr>
            </a:lvl4pPr>
            <a:lvl5pPr>
              <a:defRPr sz="1125">
                <a:solidFill>
                  <a:srgbClr val="FFFFFF"/>
                </a:solidFill>
                <a:latin typeface="Arial"/>
                <a:ea typeface="Arial"/>
                <a:cs typeface="Arial"/>
              </a:defRPr>
            </a:lvl5pPr>
            <a:lvl6pPr>
              <a:defRPr sz="1125">
                <a:solidFill>
                  <a:srgbClr val="FFFFFF"/>
                </a:solidFill>
                <a:latin typeface="Arial"/>
                <a:ea typeface="Arial"/>
                <a:cs typeface="Arial"/>
              </a:defRPr>
            </a:lvl6pPr>
            <a:lvl7pPr>
              <a:defRPr sz="1125">
                <a:solidFill>
                  <a:srgbClr val="FFFFFF"/>
                </a:solidFill>
                <a:latin typeface="Arial"/>
                <a:ea typeface="Arial"/>
                <a:cs typeface="Arial"/>
              </a:defRPr>
            </a:lvl7pPr>
            <a:lvl8pPr>
              <a:defRPr sz="1125">
                <a:solidFill>
                  <a:srgbClr val="FFFFFF"/>
                </a:solidFill>
                <a:latin typeface="Arial"/>
                <a:ea typeface="Arial"/>
                <a:cs typeface="Arial"/>
              </a:defRPr>
            </a:lvl8pPr>
            <a:lvl9pPr>
              <a:defRPr sz="1125">
                <a:solidFill>
                  <a:srgbClr val="FFFFFF"/>
                </a:solidFill>
                <a:latin typeface="Arial"/>
                <a:ea typeface="Arial"/>
                <a:cs typeface="Arial"/>
              </a:defRPr>
            </a:lvl9pPr>
          </a:lstStyle>
          <a:p xmlns:a="http://schemas.openxmlformats.org/drawingml/2006/main">
            <a:pPr marL="0" indent="0">
              <a:lnSpc>
                <a:spcPct val="112000"/>
              </a:lnSpc>
              <a:spcBef>
                <a:spcPts val="0"/>
              </a:spcBef>
              <a:spcAft>
                <a:spcPts val="0"/>
              </a:spcAft>
              <a:buNone/>
              <a:defRPr sz="1125">
                <a:solidFill>
                  <a:srgbClr val="FFFFFF"/>
                </a:solidFill>
                <a:latin typeface="Arial"/>
                <a:ea typeface="Arial"/>
                <a:cs typeface="Arial"/>
              </a:defRPr>
            </a:pPr>
            <a:r>
              <a:rPr sz="1125">
                <a:solidFill>
                  <a:srgbClr val="FFFFFF"/>
                </a:solidFill>
                <a:latin typeface="Arial"/>
                <a:ea typeface="Arial"/>
                <a:cs typeface="Arial"/>
              </a:rPr>
              <a:t>7</a:t>
            </a:r>
          </a:p>
        </p:txBody>
      </p:sp>
      <p:sp>
        <p:nvSpPr>
          <p:cNvPr id="533" name="Google Shape;533;p58">
            <a:extLst xmlns:a="http://schemas.openxmlformats.org/drawingml/2006/main">
              <a:ext uri="{FF2B5EF4-FFF2-40B4-BE49-F238E27FC236}">
                <a16:creationId xmlns:a16="http://schemas.microsoft.com/office/drawing/2014/main" id="{1B5D55CD-1C17-7CD8-F26A-2DD65B067687}"/>
              </a:ext>
            </a:extLst>
          </p:cNvPr>
          <p:cNvSpPr>
            <a:spLocks xmlns:a="http://schemas.openxmlformats.org/drawingml/2006/main" noGrp="1"/>
          </p:cNvSpPr>
          <p:nvPr>
            <p:ph type="title" idx="0"/>
          </p:nvPr>
        </p:nvSpPr>
        <p:spPr>
          <a:xfrm xmlns:a="http://schemas.openxmlformats.org/drawingml/2006/main">
            <a:off x="393700" y="344008"/>
            <a:ext cx="11404600" cy="1047491"/>
          </a:xfrm>
        </p:spPr>
        <p:txBody>
          <a:bodyPr xmlns:a="http://schemas.openxmlformats.org/drawingml/2006/main" spcFirstLastPara="1" vert="horz" wrap="square" lIns="0" tIns="0" rIns="0" bIns="0" anchor="t">
            <a:noAutofit/>
          </a:bodyPr>
          <a:lstStyle xmlns:a="http://schemas.openxmlformats.org/drawingml/2006/main">
            <a:defPPr>
              <a:defRPr sz="3150">
                <a:solidFill>
                  <a:srgbClr val="FFFFFF"/>
                </a:solidFill>
                <a:latin typeface="Arial"/>
                <a:ea typeface="Arial"/>
                <a:cs typeface="Arial"/>
              </a:defRPr>
            </a:defPPr>
            <a:lvl1pPr>
              <a:defRPr sz="3150">
                <a:solidFill>
                  <a:srgbClr val="FFFFFF"/>
                </a:solidFill>
                <a:latin typeface="Arial"/>
                <a:ea typeface="Arial"/>
                <a:cs typeface="Arial"/>
              </a:defRPr>
            </a:lvl1pPr>
            <a:lvl2pPr>
              <a:defRPr sz="3150">
                <a:solidFill>
                  <a:srgbClr val="FFFFFF"/>
                </a:solidFill>
                <a:latin typeface="Arial"/>
                <a:ea typeface="Arial"/>
                <a:cs typeface="Arial"/>
              </a:defRPr>
            </a:lvl2pPr>
            <a:lvl3pPr>
              <a:defRPr sz="3150">
                <a:solidFill>
                  <a:srgbClr val="FFFFFF"/>
                </a:solidFill>
                <a:latin typeface="Arial"/>
                <a:ea typeface="Arial"/>
                <a:cs typeface="Arial"/>
              </a:defRPr>
            </a:lvl3pPr>
            <a:lvl4pPr>
              <a:defRPr sz="3150">
                <a:solidFill>
                  <a:srgbClr val="FFFFFF"/>
                </a:solidFill>
                <a:latin typeface="Arial"/>
                <a:ea typeface="Arial"/>
                <a:cs typeface="Arial"/>
              </a:defRPr>
            </a:lvl4pPr>
            <a:lvl5pPr>
              <a:defRPr sz="3150">
                <a:solidFill>
                  <a:srgbClr val="FFFFFF"/>
                </a:solidFill>
                <a:latin typeface="Arial"/>
                <a:ea typeface="Arial"/>
                <a:cs typeface="Arial"/>
              </a:defRPr>
            </a:lvl5pPr>
            <a:lvl6pPr>
              <a:defRPr sz="3150">
                <a:solidFill>
                  <a:srgbClr val="FFFFFF"/>
                </a:solidFill>
                <a:latin typeface="Arial"/>
                <a:ea typeface="Arial"/>
                <a:cs typeface="Arial"/>
              </a:defRPr>
            </a:lvl6pPr>
            <a:lvl7pPr>
              <a:defRPr sz="3150">
                <a:solidFill>
                  <a:srgbClr val="FFFFFF"/>
                </a:solidFill>
                <a:latin typeface="Arial"/>
                <a:ea typeface="Arial"/>
                <a:cs typeface="Arial"/>
              </a:defRPr>
            </a:lvl7pPr>
            <a:lvl8pPr>
              <a:defRPr sz="3150">
                <a:solidFill>
                  <a:srgbClr val="FFFFFF"/>
                </a:solidFill>
                <a:latin typeface="Arial"/>
                <a:ea typeface="Arial"/>
                <a:cs typeface="Arial"/>
              </a:defRPr>
            </a:lvl8pPr>
            <a:lvl9pPr>
              <a:defRPr sz="3150">
                <a:solidFill>
                  <a:srgbClr val="FFFFFF"/>
                </a:solidFill>
                <a:latin typeface="Arial"/>
                <a:ea typeface="Arial"/>
                <a:cs typeface="Arial"/>
              </a:defRPr>
            </a:lvl9pPr>
          </a:lstStyle>
          <a:p xmlns:a="http://schemas.openxmlformats.org/drawingml/2006/main">
            <a:pPr marL="0" indent="0">
              <a:lnSpc>
                <a:spcPct val="112000"/>
              </a:lnSpc>
              <a:spcBef>
                <a:spcPts val="0"/>
              </a:spcBef>
              <a:spcAft>
                <a:spcPts val="0"/>
              </a:spcAft>
              <a:buNone/>
              <a:defRPr sz="3150">
                <a:solidFill>
                  <a:srgbClr val="FFFFFF"/>
                </a:solidFill>
                <a:latin typeface="Arial"/>
                <a:ea typeface="Arial"/>
                <a:cs typeface="Arial"/>
              </a:defRPr>
            </a:pPr>
            <a:r>
              <a:rPr sz="3150">
                <a:solidFill>
                  <a:srgbClr val="FFFFFF"/>
                </a:solidFill>
                <a:latin typeface="Arial"/>
                <a:ea typeface="Arial"/>
                <a:cs typeface="Arial"/>
              </a:rPr>
              <a:t>Instruction width and register names</a:t>
            </a:r>
          </a:p>
        </p:txBody>
      </p:sp>
      <p:sp>
        <p:nvSpPr>
          <p:cNvPr id="7" name="Google Shape;534;p58">
            <a:extLst xmlns:a="http://schemas.openxmlformats.org/drawingml/2006/main">
              <a:ext uri="{FF2B5EF4-FFF2-40B4-BE49-F238E27FC236}">
                <a16:creationId xmlns:a16="http://schemas.microsoft.com/office/drawing/2014/main" id="{3A923FEE-B8D2-CD3A-ABBD-21770B40AA24}"/>
              </a:ext>
            </a:extLst>
          </p:cNvPr>
          <p:cNvSpPr>
            <a:spLocks xmlns:a="http://schemas.openxmlformats.org/drawingml/2006/main" noGrp="1"/>
          </p:cNvSpPr>
          <p:nvPr/>
        </p:nvSpPr>
        <p:spPr>
          <a:xfrm xmlns:a="http://schemas.openxmlformats.org/drawingml/2006/main">
            <a:off x="393700" y="2031999"/>
            <a:ext cx="5537200" cy="3534787"/>
          </a:xfrm>
          <a:prstGeom xmlns:a="http://schemas.openxmlformats.org/drawingml/2006/main" prst="rect">
            <a:avLst/>
          </a:prstGeom>
        </p:spPr>
        <p:txBody>
          <a:bodyPr xmlns:a="http://schemas.openxmlformats.org/drawingml/2006/main" spcFirstLastPara="1" vert="horz" wrap="square" lIns="0" tIns="0" rIns="0" bIns="0" anchor="t">
            <a:noAutofit/>
          </a:bodyPr>
          <a:lstStyle xmlns:a="http://schemas.openxmlformats.org/drawingml/2006/main">
            <a:defPPr>
              <a:defRPr sz="1875">
                <a:solidFill>
                  <a:srgbClr val="FFFFFF"/>
                </a:solidFill>
                <a:latin typeface="Arial"/>
                <a:ea typeface="Arial"/>
                <a:cs typeface="Arial"/>
              </a:defRPr>
            </a:defPPr>
            <a:lvl1pPr marL="228600" indent="-228600" algn="l" defTabSz="914400">
              <a:lnSpc>
                <a:spcPct val="90000"/>
              </a:lnSpc>
              <a:spcBef>
                <a:spcPts val="1000"/>
              </a:spcBef>
              <a:buFont typeface="Arial"/>
              <a:buChar char="•"/>
              <a:defRPr sz="2400" kern="1200">
                <a:solidFill>
                  <a:schemeClr val="tx1"/>
                </a:solidFill>
                <a:latin typeface="+mn-lt"/>
                <a:ea typeface="+mn-lt"/>
                <a:cs typeface="+mn-lt"/>
              </a:defRPr>
            </a:lvl1pPr>
            <a:lvl2pPr marL="685800" indent="-228600" algn="l" defTabSz="914400">
              <a:lnSpc>
                <a:spcPct val="90000"/>
              </a:lnSpc>
              <a:spcBef>
                <a:spcPts val="500"/>
              </a:spcBef>
              <a:buFont typeface="Arial"/>
              <a:buChar char="•"/>
              <a:defRPr sz="2000" kern="1200">
                <a:solidFill>
                  <a:schemeClr val="tx1"/>
                </a:solidFill>
                <a:latin typeface="+mn-lt"/>
                <a:ea typeface="+mn-lt"/>
                <a:cs typeface="+mn-lt"/>
              </a:defRPr>
            </a:lvl2pPr>
            <a:lvl3pPr marL="1143000" indent="-228600" algn="l" defTabSz="914400">
              <a:lnSpc>
                <a:spcPct val="90000"/>
              </a:lnSpc>
              <a:spcBef>
                <a:spcPts val="500"/>
              </a:spcBef>
              <a:buFont typeface="Arial"/>
              <a:buChar char="•"/>
              <a:defRPr sz="1800" kern="1200">
                <a:solidFill>
                  <a:schemeClr val="tx1"/>
                </a:solidFill>
                <a:latin typeface="+mn-lt"/>
                <a:ea typeface="+mn-lt"/>
                <a:cs typeface="+mn-lt"/>
              </a:defRPr>
            </a:lvl3pPr>
            <a:lvl4pPr marL="1600200" indent="-228600" algn="l" defTabSz="914400">
              <a:lnSpc>
                <a:spcPct val="90000"/>
              </a:lnSpc>
              <a:spcBef>
                <a:spcPts val="500"/>
              </a:spcBef>
              <a:buFont typeface="Arial"/>
              <a:buChar char="•"/>
              <a:defRPr sz="1800" kern="1200">
                <a:solidFill>
                  <a:schemeClr val="tx1"/>
                </a:solidFill>
                <a:latin typeface="+mn-lt"/>
                <a:ea typeface="+mn-lt"/>
                <a:cs typeface="+mn-lt"/>
              </a:defRPr>
            </a:lvl4pPr>
            <a:lvl5pPr marL="2057400" indent="-228600" algn="l" defTabSz="914400">
              <a:lnSpc>
                <a:spcPct val="90000"/>
              </a:lnSpc>
              <a:spcBef>
                <a:spcPts val="500"/>
              </a:spcBef>
              <a:buFont typeface="Arial"/>
              <a:buChar char="•"/>
              <a:defRPr sz="1800" kern="1200">
                <a:solidFill>
                  <a:schemeClr val="tx1"/>
                </a:solidFill>
                <a:latin typeface="+mn-lt"/>
                <a:ea typeface="+mn-lt"/>
                <a:cs typeface="+mn-lt"/>
              </a:defRPr>
            </a:lvl5pPr>
            <a:lvl6pPr marL="2514600" indent="-228600" algn="l" defTabSz="914400">
              <a:lnSpc>
                <a:spcPct val="90000"/>
              </a:lnSpc>
              <a:spcBef>
                <a:spcPts val="500"/>
              </a:spcBef>
              <a:buFont typeface="Arial"/>
              <a:buChar char="•"/>
              <a:defRPr sz="1800" kern="1200">
                <a:solidFill>
                  <a:schemeClr val="tx1"/>
                </a:solidFill>
                <a:latin typeface="+mn-lt"/>
                <a:ea typeface="+mn-lt"/>
                <a:cs typeface="+mn-lt"/>
              </a:defRPr>
            </a:lvl6pPr>
            <a:lvl7pPr marL="2971800" indent="-228600" algn="l" defTabSz="914400">
              <a:lnSpc>
                <a:spcPct val="90000"/>
              </a:lnSpc>
              <a:spcBef>
                <a:spcPts val="500"/>
              </a:spcBef>
              <a:buFont typeface="Arial"/>
              <a:buChar char="•"/>
              <a:defRPr sz="1800" kern="1200">
                <a:solidFill>
                  <a:schemeClr val="tx1"/>
                </a:solidFill>
                <a:latin typeface="+mn-lt"/>
                <a:ea typeface="+mn-lt"/>
                <a:cs typeface="+mn-lt"/>
              </a:defRPr>
            </a:lvl7pPr>
            <a:lvl8pPr marL="3429000" indent="-228600" algn="l" defTabSz="914400">
              <a:lnSpc>
                <a:spcPct val="90000"/>
              </a:lnSpc>
              <a:spcBef>
                <a:spcPts val="500"/>
              </a:spcBef>
              <a:buFont typeface="Arial"/>
              <a:buChar char="•"/>
              <a:defRPr sz="1800" kern="1200">
                <a:solidFill>
                  <a:schemeClr val="tx1"/>
                </a:solidFill>
                <a:latin typeface="+mn-lt"/>
                <a:ea typeface="+mn-lt"/>
                <a:cs typeface="+mn-lt"/>
              </a:defRPr>
            </a:lvl8pPr>
            <a:lvl9pPr marL="3886200" indent="-228600" algn="l" defTabSz="914400">
              <a:lnSpc>
                <a:spcPct val="90000"/>
              </a:lnSpc>
              <a:spcBef>
                <a:spcPts val="500"/>
              </a:spcBef>
              <a:buFont typeface="Arial"/>
              <a:buChar char="•"/>
              <a:defRPr sz="1800" kern="1200">
                <a:solidFill>
                  <a:schemeClr val="tx1"/>
                </a:solidFill>
                <a:latin typeface="+mn-lt"/>
                <a:ea typeface="+mn-lt"/>
                <a:cs typeface="+mn-lt"/>
              </a:defRPr>
            </a:lvl9pPr>
          </a:lstStyle>
          <a:p xmlns:a="http://schemas.openxmlformats.org/drawingml/2006/main">
            <a:pPr marL="0" indent="0">
              <a:lnSpc>
                <a:spcPct val="112000"/>
              </a:lnSpc>
              <a:spcBef>
                <a:spcPts val="0"/>
              </a:spcBef>
              <a:spcAft>
                <a:spcPts val="0"/>
              </a:spcAft>
              <a:buNone/>
              <a:defRPr sz="1875">
                <a:solidFill>
                  <a:srgbClr val="FFFFFF"/>
                </a:solidFill>
                <a:latin typeface="Arial"/>
                <a:ea typeface="Arial"/>
                <a:cs typeface="Arial"/>
              </a:defRPr>
            </a:pPr>
            <a:r>
              <a:rPr sz="1875">
                <a:solidFill>
                  <a:srgbClr val="FFFFFF"/>
                </a:solidFill>
                <a:latin typeface="Arial"/>
                <a:ea typeface="Arial"/>
                <a:cs typeface="Arial"/>
              </a:rPr>
              <a:t>The suffix describes the operand width. It does not depend on whether the literal looks small.</a:t>
            </a:r>
          </a:p>
          <a:p xmlns:a="http://schemas.openxmlformats.org/drawingml/2006/main">
            <a:pPr marL="0" indent="0">
              <a:lnSpc>
                <a:spcPct val="112000"/>
              </a:lnSpc>
              <a:spcBef>
                <a:spcPts val="0"/>
              </a:spcBef>
              <a:spcAft>
                <a:spcPts val="0"/>
              </a:spcAft>
              <a:buNone/>
            </a:pPr>
            <a:r>
              <a:t/>
            </a:r>
          </a:p>
          <a:p xmlns:a="http://schemas.openxmlformats.org/drawingml/2006/main">
            <a:pPr marL="0" indent="0">
              <a:lnSpc>
                <a:spcPct val="112000"/>
              </a:lnSpc>
              <a:spcBef>
                <a:spcPts val="0"/>
              </a:spcBef>
              <a:spcAft>
                <a:spcPts val="0"/>
              </a:spcAft>
              <a:buNone/>
              <a:defRPr sz="1875">
                <a:solidFill>
                  <a:srgbClr val="FFFFFF"/>
                </a:solidFill>
                <a:latin typeface="Arial"/>
                <a:ea typeface="Arial"/>
                <a:cs typeface="Arial"/>
              </a:defRPr>
            </a:pPr>
            <a:r>
              <a:rPr sz="1875">
                <a:solidFill>
                  <a:srgbClr val="FFFFFF"/>
                </a:solidFill>
                <a:latin typeface="Arial"/>
                <a:ea typeface="Arial"/>
                <a:cs typeface="Arial"/>
              </a:rPr>
              <a:t>EAX is the low 32-bit part of RAX. Writing EAX also clears the upper 32 bits of RAX.</a:t>
            </a:r>
          </a:p>
        </p:txBody>
      </p:sp>
      <p:sp>
        <p:nvSpPr>
          <p:cNvPr id="8" name="Content Placeholder 3">
            <a:extLst xmlns:a="http://schemas.openxmlformats.org/drawingml/2006/main">
              <a:ext uri="{FF2B5EF4-FFF2-40B4-BE49-F238E27FC236}">
                <a16:creationId xmlns:a16="http://schemas.microsoft.com/office/drawing/2014/main" id="{2EE8F343-A95F-2AAA-FE9E-A6C31E298DF7}"/>
              </a:ext>
            </a:extLst>
          </p:cNvPr>
          <p:cNvSpPr>
            <a:spLocks xmlns:a="http://schemas.openxmlformats.org/drawingml/2006/main" noGrp="1"/>
          </p:cNvSpPr>
          <p:nvPr/>
        </p:nvSpPr>
        <p:spPr>
          <a:xfrm xmlns:a="http://schemas.openxmlformats.org/drawingml/2006/main">
            <a:off x="6256618" y="2031999"/>
            <a:ext cx="5537200" cy="3534787"/>
          </a:xfrm>
          <a:prstGeom xmlns:a="http://schemas.openxmlformats.org/drawingml/2006/main" prst="rect">
            <a:avLst/>
          </a:prstGeom>
        </p:spPr>
        <p:txBody>
          <a:bodyPr xmlns:a="http://schemas.openxmlformats.org/drawingml/2006/main" lIns="0" tIns="0" rIns="0" bIns="0" anchor="t">
            <a:noAutofit/>
          </a:bodyPr>
          <a:lstStyle xmlns:a="http://schemas.openxmlformats.org/drawingml/2006/main">
            <a:defPPr>
              <a:defRPr sz="1800">
                <a:solidFill>
                  <a:srgbClr val="FFFFFF"/>
                </a:solidFill>
                <a:latin typeface="Consolas"/>
                <a:ea typeface="Consolas"/>
                <a:cs typeface="Consolas"/>
              </a:defRPr>
            </a:defPPr>
            <a:lvl1pPr marL="228600" indent="-228600" algn="l" defTabSz="914400">
              <a:lnSpc>
                <a:spcPct val="90000"/>
              </a:lnSpc>
              <a:spcBef>
                <a:spcPts val="1000"/>
              </a:spcBef>
              <a:buFont typeface="Arial"/>
              <a:buChar char="•"/>
              <a:defRPr sz="2400" kern="1200">
                <a:solidFill>
                  <a:schemeClr val="tx1"/>
                </a:solidFill>
                <a:latin typeface="+mn-lt"/>
                <a:ea typeface="+mn-lt"/>
                <a:cs typeface="+mn-lt"/>
              </a:defRPr>
            </a:lvl1pPr>
            <a:lvl2pPr marL="685800" indent="-228600" algn="l" defTabSz="914400">
              <a:lnSpc>
                <a:spcPct val="90000"/>
              </a:lnSpc>
              <a:spcBef>
                <a:spcPts val="500"/>
              </a:spcBef>
              <a:buFont typeface="Arial"/>
              <a:buChar char="•"/>
              <a:defRPr sz="2000" kern="1200">
                <a:solidFill>
                  <a:schemeClr val="tx1"/>
                </a:solidFill>
                <a:latin typeface="+mn-lt"/>
                <a:ea typeface="+mn-lt"/>
                <a:cs typeface="+mn-lt"/>
              </a:defRPr>
            </a:lvl2pPr>
            <a:lvl3pPr marL="1143000" indent="-228600" algn="l" defTabSz="914400">
              <a:lnSpc>
                <a:spcPct val="90000"/>
              </a:lnSpc>
              <a:spcBef>
                <a:spcPts val="500"/>
              </a:spcBef>
              <a:buFont typeface="Arial"/>
              <a:buChar char="•"/>
              <a:defRPr sz="1800" kern="1200">
                <a:solidFill>
                  <a:schemeClr val="tx1"/>
                </a:solidFill>
                <a:latin typeface="+mn-lt"/>
                <a:ea typeface="+mn-lt"/>
                <a:cs typeface="+mn-lt"/>
              </a:defRPr>
            </a:lvl3pPr>
            <a:lvl4pPr marL="1600200" indent="-228600" algn="l" defTabSz="914400">
              <a:lnSpc>
                <a:spcPct val="90000"/>
              </a:lnSpc>
              <a:spcBef>
                <a:spcPts val="500"/>
              </a:spcBef>
              <a:buFont typeface="Arial"/>
              <a:buChar char="•"/>
              <a:defRPr sz="1800" kern="1200">
                <a:solidFill>
                  <a:schemeClr val="tx1"/>
                </a:solidFill>
                <a:latin typeface="+mn-lt"/>
                <a:ea typeface="+mn-lt"/>
                <a:cs typeface="+mn-lt"/>
              </a:defRPr>
            </a:lvl4pPr>
            <a:lvl5pPr marL="2057400" indent="-228600" algn="l" defTabSz="914400">
              <a:lnSpc>
                <a:spcPct val="90000"/>
              </a:lnSpc>
              <a:spcBef>
                <a:spcPts val="500"/>
              </a:spcBef>
              <a:buFont typeface="Arial"/>
              <a:buChar char="•"/>
              <a:defRPr sz="1800" kern="1200">
                <a:solidFill>
                  <a:schemeClr val="tx1"/>
                </a:solidFill>
                <a:latin typeface="+mn-lt"/>
                <a:ea typeface="+mn-lt"/>
                <a:cs typeface="+mn-lt"/>
              </a:defRPr>
            </a:lvl5pPr>
            <a:lvl6pPr marL="2514600" indent="-228600" algn="l" defTabSz="914400">
              <a:lnSpc>
                <a:spcPct val="90000"/>
              </a:lnSpc>
              <a:spcBef>
                <a:spcPts val="500"/>
              </a:spcBef>
              <a:buFont typeface="Arial"/>
              <a:buChar char="•"/>
              <a:defRPr sz="1800" kern="1200">
                <a:solidFill>
                  <a:schemeClr val="tx1"/>
                </a:solidFill>
                <a:latin typeface="+mn-lt"/>
                <a:ea typeface="+mn-lt"/>
                <a:cs typeface="+mn-lt"/>
              </a:defRPr>
            </a:lvl6pPr>
            <a:lvl7pPr marL="2971800" indent="-228600" algn="l" defTabSz="914400">
              <a:lnSpc>
                <a:spcPct val="90000"/>
              </a:lnSpc>
              <a:spcBef>
                <a:spcPts val="500"/>
              </a:spcBef>
              <a:buFont typeface="Arial"/>
              <a:buChar char="•"/>
              <a:defRPr sz="1800" kern="1200">
                <a:solidFill>
                  <a:schemeClr val="tx1"/>
                </a:solidFill>
                <a:latin typeface="+mn-lt"/>
                <a:ea typeface="+mn-lt"/>
                <a:cs typeface="+mn-lt"/>
              </a:defRPr>
            </a:lvl7pPr>
            <a:lvl8pPr marL="3429000" indent="-228600" algn="l" defTabSz="914400">
              <a:lnSpc>
                <a:spcPct val="90000"/>
              </a:lnSpc>
              <a:spcBef>
                <a:spcPts val="500"/>
              </a:spcBef>
              <a:buFont typeface="Arial"/>
              <a:buChar char="•"/>
              <a:defRPr sz="1800" kern="1200">
                <a:solidFill>
                  <a:schemeClr val="tx1"/>
                </a:solidFill>
                <a:latin typeface="+mn-lt"/>
                <a:ea typeface="+mn-lt"/>
                <a:cs typeface="+mn-lt"/>
              </a:defRPr>
            </a:lvl8pPr>
            <a:lvl9pPr marL="3886200" indent="-228600" algn="l" defTabSz="914400">
              <a:lnSpc>
                <a:spcPct val="90000"/>
              </a:lnSpc>
              <a:spcBef>
                <a:spcPts val="500"/>
              </a:spcBef>
              <a:buFont typeface="Arial"/>
              <a:buChar char="•"/>
              <a:defRPr sz="1800" kern="1200">
                <a:solidFill>
                  <a:schemeClr val="tx1"/>
                </a:solidFill>
                <a:latin typeface="+mn-lt"/>
                <a:ea typeface="+mn-lt"/>
                <a:cs typeface="+mn-lt"/>
              </a:defRPr>
            </a:lvl9pPr>
          </a:lstStyle>
          <a:p xmlns:a="http://schemas.openxmlformats.org/drawingml/2006/main">
            <a:pPr marL="0" indent="0">
              <a:lnSpc>
                <a:spcPct val="112000"/>
              </a:lnSpc>
              <a:spcBef>
                <a:spcPts val="0"/>
              </a:spcBef>
              <a:spcAft>
                <a:spcPts val="0"/>
              </a:spcAft>
              <a:buNone/>
              <a:defRPr sz="1800">
                <a:solidFill>
                  <a:srgbClr val="FFFFFF"/>
                </a:solidFill>
                <a:latin typeface="Consolas"/>
                <a:ea typeface="Consolas"/>
                <a:cs typeface="Consolas"/>
              </a:defRPr>
            </a:pPr>
            <a:r>
              <a:rPr sz="1800">
                <a:solidFill>
                  <a:srgbClr val="FFFFFF"/>
                </a:solidFill>
                <a:latin typeface="Consolas"/>
                <a:ea typeface="Consolas"/>
                <a:cs typeface="Consolas"/>
              </a:rPr>
              <a:t>Suffix   Width</a:t>
            </a:r>
          </a:p>
          <a:p xmlns:a="http://schemas.openxmlformats.org/drawingml/2006/main">
            <a:pPr marL="0" indent="0">
              <a:lnSpc>
                <a:spcPct val="112000"/>
              </a:lnSpc>
              <a:spcBef>
                <a:spcPts val="0"/>
              </a:spcBef>
              <a:spcAft>
                <a:spcPts val="0"/>
              </a:spcAft>
              <a:buNone/>
              <a:defRPr sz="1800">
                <a:solidFill>
                  <a:srgbClr val="FFFFFF"/>
                </a:solidFill>
                <a:latin typeface="Consolas"/>
                <a:ea typeface="Consolas"/>
                <a:cs typeface="Consolas"/>
              </a:defRPr>
            </a:pPr>
            <a:r>
              <a:rPr sz="1800">
                <a:solidFill>
                  <a:srgbClr val="FFFFFF"/>
                </a:solidFill>
                <a:latin typeface="Consolas"/>
                <a:ea typeface="Consolas"/>
                <a:cs typeface="Consolas"/>
              </a:rPr>
              <a:t>b        8 bits</a:t>
            </a:r>
          </a:p>
          <a:p xmlns:a="http://schemas.openxmlformats.org/drawingml/2006/main">
            <a:pPr marL="0" indent="0">
              <a:lnSpc>
                <a:spcPct val="112000"/>
              </a:lnSpc>
              <a:spcBef>
                <a:spcPts val="0"/>
              </a:spcBef>
              <a:spcAft>
                <a:spcPts val="0"/>
              </a:spcAft>
              <a:buNone/>
              <a:defRPr sz="1800">
                <a:solidFill>
                  <a:srgbClr val="FFFFFF"/>
                </a:solidFill>
                <a:latin typeface="Consolas"/>
                <a:ea typeface="Consolas"/>
                <a:cs typeface="Consolas"/>
              </a:defRPr>
            </a:pPr>
            <a:r>
              <a:rPr sz="1800">
                <a:solidFill>
                  <a:srgbClr val="FFFFFF"/>
                </a:solidFill>
                <a:latin typeface="Consolas"/>
                <a:ea typeface="Consolas"/>
                <a:cs typeface="Consolas"/>
              </a:rPr>
              <a:t>w        16 bits</a:t>
            </a:r>
          </a:p>
          <a:p xmlns:a="http://schemas.openxmlformats.org/drawingml/2006/main">
            <a:pPr marL="0" indent="0">
              <a:lnSpc>
                <a:spcPct val="112000"/>
              </a:lnSpc>
              <a:spcBef>
                <a:spcPts val="0"/>
              </a:spcBef>
              <a:spcAft>
                <a:spcPts val="0"/>
              </a:spcAft>
              <a:buNone/>
              <a:defRPr sz="1800">
                <a:solidFill>
                  <a:srgbClr val="FFFFFF"/>
                </a:solidFill>
                <a:latin typeface="Consolas"/>
                <a:ea typeface="Consolas"/>
                <a:cs typeface="Consolas"/>
              </a:defRPr>
            </a:pPr>
            <a:r>
              <a:rPr sz="1800">
                <a:solidFill>
                  <a:srgbClr val="FFFFFF"/>
                </a:solidFill>
                <a:latin typeface="Consolas"/>
                <a:ea typeface="Consolas"/>
                <a:cs typeface="Consolas"/>
              </a:rPr>
              <a:t>l        32 bits</a:t>
            </a:r>
          </a:p>
          <a:p xmlns:a="http://schemas.openxmlformats.org/drawingml/2006/main">
            <a:pPr marL="0" indent="0">
              <a:lnSpc>
                <a:spcPct val="112000"/>
              </a:lnSpc>
              <a:spcBef>
                <a:spcPts val="0"/>
              </a:spcBef>
              <a:spcAft>
                <a:spcPts val="0"/>
              </a:spcAft>
              <a:buNone/>
              <a:defRPr sz="1800">
                <a:solidFill>
                  <a:srgbClr val="FFFFFF"/>
                </a:solidFill>
                <a:latin typeface="Consolas"/>
                <a:ea typeface="Consolas"/>
                <a:cs typeface="Consolas"/>
              </a:defRPr>
            </a:pPr>
            <a:r>
              <a:rPr sz="1800">
                <a:solidFill>
                  <a:srgbClr val="FFFFFF"/>
                </a:solidFill>
                <a:latin typeface="Consolas"/>
                <a:ea typeface="Consolas"/>
                <a:cs typeface="Consolas"/>
              </a:rPr>
              <a:t>q        64 bits</a:t>
            </a:r>
          </a:p>
          <a:p xmlns:a="http://schemas.openxmlformats.org/drawingml/2006/main">
            <a:pPr marL="0" indent="0">
              <a:lnSpc>
                <a:spcPct val="112000"/>
              </a:lnSpc>
              <a:spcBef>
                <a:spcPts val="0"/>
              </a:spcBef>
              <a:spcAft>
                <a:spcPts val="0"/>
              </a:spcAft>
              <a:buNone/>
            </a:pPr>
            <a:r>
              <a:t/>
            </a:r>
          </a:p>
          <a:p xmlns:a="http://schemas.openxmlformats.org/drawingml/2006/main">
            <a:pPr marL="0" indent="0">
              <a:lnSpc>
                <a:spcPct val="112000"/>
              </a:lnSpc>
              <a:spcBef>
                <a:spcPts val="0"/>
              </a:spcBef>
              <a:spcAft>
                <a:spcPts val="0"/>
              </a:spcAft>
              <a:buNone/>
              <a:defRPr sz="1800">
                <a:solidFill>
                  <a:srgbClr val="FFFFFF"/>
                </a:solidFill>
                <a:latin typeface="Consolas"/>
                <a:ea typeface="Consolas"/>
                <a:cs typeface="Consolas"/>
              </a:defRPr>
            </a:pPr>
            <a:r>
              <a:rPr sz="1800">
                <a:solidFill>
                  <a:srgbClr val="FFFFFF"/>
                </a:solidFill>
                <a:latin typeface="Consolas"/>
                <a:ea typeface="Consolas"/>
                <a:cs typeface="Consolas"/>
              </a:rPr>
              <a:t>movl $5, %eax  # 32-bit write</a:t>
            </a:r>
          </a:p>
          <a:p xmlns:a="http://schemas.openxmlformats.org/drawingml/2006/main">
            <a:pPr marL="0" indent="0">
              <a:lnSpc>
                <a:spcPct val="112000"/>
              </a:lnSpc>
              <a:spcBef>
                <a:spcPts val="0"/>
              </a:spcBef>
              <a:spcAft>
                <a:spcPts val="0"/>
              </a:spcAft>
              <a:buNone/>
              <a:defRPr sz="1800">
                <a:solidFill>
                  <a:srgbClr val="FFFFFF"/>
                </a:solidFill>
                <a:latin typeface="Consolas"/>
                <a:ea typeface="Consolas"/>
                <a:cs typeface="Consolas"/>
              </a:defRPr>
            </a:pPr>
            <a:r>
              <a:rPr sz="1800">
                <a:solidFill>
                  <a:srgbClr val="FFFFFF"/>
                </a:solidFill>
                <a:latin typeface="Consolas"/>
                <a:ea typeface="Consolas"/>
                <a:cs typeface="Consolas"/>
              </a:rPr>
              <a:t>movq $5, %rax  # 64-bit write</a:t>
            </a:r>
          </a:p>
        </p:txBody>
      </p:sp>
      <p:sp>
        <p:nvSpPr>
          <p:cNvPr id="534" name="Takeaway">
            <a:extLst xmlns:a="http://schemas.openxmlformats.org/drawingml/2006/main">
              <a:ext uri="{FF2B5EF4-FFF2-40B4-BE49-F238E27FC236}">
                <a16:creationId xmlns:a16="http://schemas.microsoft.com/office/drawing/2014/main" id="{8C7E06A6-FF64-4D12-BA7C-FE2003EDE72D}"/>
              </a:ext>
            </a:extLst>
          </p:cNvPr>
          <p:cNvSpPr>
            <a:spLocks xmlns:a="http://schemas.openxmlformats.org/drawingml/2006/main" noGrp="1"/>
          </p:cNvSpPr>
          <p:nvPr/>
        </p:nvSpPr>
        <p:spPr>
          <a:xfrm xmlns:a="http://schemas.openxmlformats.org/drawingml/2006/main">
            <a:off x="393668" y="5715000"/>
            <a:ext cx="11404283" cy="4667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1350">
                <a:solidFill>
                  <a:srgbClr val="CCCCCC"/>
                </a:solidFill>
                <a:latin typeface="Arial"/>
                <a:ea typeface="Arial"/>
                <a:cs typeface="Arial"/>
              </a:defRPr>
            </a:defPPr>
            <a:lvl1pPr>
              <a:defRPr sz="1350">
                <a:solidFill>
                  <a:srgbClr val="CCCCCC"/>
                </a:solidFill>
                <a:latin typeface="Arial"/>
                <a:ea typeface="Arial"/>
                <a:cs typeface="Arial"/>
              </a:defRPr>
            </a:lvl1pPr>
            <a:lvl2pPr>
              <a:defRPr sz="1350">
                <a:solidFill>
                  <a:srgbClr val="CCCCCC"/>
                </a:solidFill>
                <a:latin typeface="Arial"/>
                <a:ea typeface="Arial"/>
                <a:cs typeface="Arial"/>
              </a:defRPr>
            </a:lvl2pPr>
            <a:lvl3pPr>
              <a:defRPr sz="1350">
                <a:solidFill>
                  <a:srgbClr val="CCCCCC"/>
                </a:solidFill>
                <a:latin typeface="Arial"/>
                <a:ea typeface="Arial"/>
                <a:cs typeface="Arial"/>
              </a:defRPr>
            </a:lvl3pPr>
            <a:lvl4pPr>
              <a:defRPr sz="1350">
                <a:solidFill>
                  <a:srgbClr val="CCCCCC"/>
                </a:solidFill>
                <a:latin typeface="Arial"/>
                <a:ea typeface="Arial"/>
                <a:cs typeface="Arial"/>
              </a:defRPr>
            </a:lvl4pPr>
            <a:lvl5pPr>
              <a:defRPr sz="1350">
                <a:solidFill>
                  <a:srgbClr val="CCCCCC"/>
                </a:solidFill>
                <a:latin typeface="Arial"/>
                <a:ea typeface="Arial"/>
                <a:cs typeface="Arial"/>
              </a:defRPr>
            </a:lvl5pPr>
            <a:lvl6pPr>
              <a:defRPr sz="1350">
                <a:solidFill>
                  <a:srgbClr val="CCCCCC"/>
                </a:solidFill>
                <a:latin typeface="Arial"/>
                <a:ea typeface="Arial"/>
                <a:cs typeface="Arial"/>
              </a:defRPr>
            </a:lvl6pPr>
            <a:lvl7pPr>
              <a:defRPr sz="1350">
                <a:solidFill>
                  <a:srgbClr val="CCCCCC"/>
                </a:solidFill>
                <a:latin typeface="Arial"/>
                <a:ea typeface="Arial"/>
                <a:cs typeface="Arial"/>
              </a:defRPr>
            </a:lvl7pPr>
            <a:lvl8pPr>
              <a:defRPr sz="1350">
                <a:solidFill>
                  <a:srgbClr val="CCCCCC"/>
                </a:solidFill>
                <a:latin typeface="Arial"/>
                <a:ea typeface="Arial"/>
                <a:cs typeface="Arial"/>
              </a:defRPr>
            </a:lvl8pPr>
            <a:lvl9pPr>
              <a:defRPr sz="1350">
                <a:solidFill>
                  <a:srgbClr val="CCCCCC"/>
                </a:solidFill>
                <a:latin typeface="Arial"/>
                <a:ea typeface="Arial"/>
                <a:cs typeface="Arial"/>
              </a:defRPr>
            </a:lvl9pPr>
          </a:lstStyle>
          <a:p xmlns:a="http://schemas.openxmlformats.org/drawingml/2006/main">
            <a:pPr marL="0" indent="0">
              <a:lnSpc>
                <a:spcPct val="112000"/>
              </a:lnSpc>
              <a:spcBef>
                <a:spcPts val="0"/>
              </a:spcBef>
              <a:spcAft>
                <a:spcPts val="0"/>
              </a:spcAft>
              <a:buNone/>
              <a:defRPr sz="1350">
                <a:solidFill>
                  <a:srgbClr val="CCCCCC"/>
                </a:solidFill>
                <a:latin typeface="Arial"/>
                <a:ea typeface="Arial"/>
                <a:cs typeface="Arial"/>
              </a:defRPr>
            </a:pPr>
            <a:r>
              <a:rPr sz="1350">
                <a:solidFill>
                  <a:srgbClr val="CCCCCC"/>
                </a:solidFill>
                <a:latin typeface="Arial"/>
                <a:ea typeface="Arial"/>
                <a:cs typeface="Arial"/>
              </a:rPr>
              <a:t>A 64-bit machine still has instructions that operate on 8, 16, or 32 bits.</a:t>
            </a:r>
          </a:p>
        </p:txBody>
      </p:sp>
    </p:spTree>
    <p:extLst>
      <p:ext uri="{BB962C8B-B14F-4D97-AF65-F5344CB8AC3E}">
        <p14:creationId xmlns:p14="http://schemas.microsoft.com/office/powerpoint/2010/main" val="3667182145"/>
      </p:ext>
    </p:extLst>
  </p:cSld>
</p:sld>
</file>

<file path=ppt/slides/slide8.xml><?xml version="1.0" encoding="utf-8"?>
<p:sld xmlns:p="http://schemas.openxmlformats.org/presentationml/2006/main">
  <p:cSld>
    <p:spTree>
      <p:nvGrpSpPr>
        <p:cNvPr id="1" name=""/>
        <p:cNvGrpSpPr/>
        <p:nvPr/>
      </p:nvGrpSpPr>
      <p:grpSpPr>
        <a:xfrm xmlns:a="http://schemas.openxmlformats.org/drawingml/2006/main"/>
      </p:grpSpPr>
      <p:sp>
        <p:nvSpPr>
          <p:cNvPr id="3" name="Footer Placeholder 2">
            <a:extLst xmlns:a="http://schemas.openxmlformats.org/drawingml/2006/main">
              <a:ext uri="{FF2B5EF4-FFF2-40B4-BE49-F238E27FC236}">
                <a16:creationId xmlns:a16="http://schemas.microsoft.com/office/drawing/2014/main" id="{39EA4C82-C623-0196-4A95-876ADF5DEE92}"/>
              </a:ext>
            </a:extLst>
          </p:cNvPr>
          <p:cNvSpPr>
            <a:spLocks xmlns:a="http://schemas.openxmlformats.org/drawingml/2006/main" noGrp="1"/>
          </p:cNvSpPr>
          <p:nvPr>
            <p:ph type="ftr" idx="3"/>
          </p:nvPr>
        </p:nvSpPr>
        <p:spPr>
          <a:xfrm xmlns:a="http://schemas.openxmlformats.org/drawingml/2006/main">
            <a:off x="393700" y="6279952"/>
            <a:ext cx="3568700" cy="241240"/>
          </a:xfrm>
        </p:spPr>
        <p:txBody>
          <a:bodyPr xmlns:a="http://schemas.openxmlformats.org/drawingml/2006/main" lIns="0" tIns="0" rIns="0" bIns="0" anchor="t">
            <a:noAutofit/>
          </a:bodyPr>
          <a:lstStyle xmlns:a="http://schemas.openxmlformats.org/drawingml/2006/main">
            <a:defPPr>
              <a:defRPr sz="1125">
                <a:solidFill>
                  <a:srgbClr val="FFFFFF"/>
                </a:solidFill>
                <a:latin typeface="Arial"/>
                <a:ea typeface="Arial"/>
                <a:cs typeface="Arial"/>
              </a:defRPr>
            </a:defPPr>
            <a:lvl1pPr>
              <a:defRPr sz="1125">
                <a:solidFill>
                  <a:srgbClr val="FFFFFF"/>
                </a:solidFill>
                <a:latin typeface="Arial"/>
                <a:ea typeface="Arial"/>
                <a:cs typeface="Arial"/>
              </a:defRPr>
            </a:lvl1pPr>
            <a:lvl2pPr>
              <a:defRPr sz="1125">
                <a:solidFill>
                  <a:srgbClr val="FFFFFF"/>
                </a:solidFill>
                <a:latin typeface="Arial"/>
                <a:ea typeface="Arial"/>
                <a:cs typeface="Arial"/>
              </a:defRPr>
            </a:lvl2pPr>
            <a:lvl3pPr>
              <a:defRPr sz="1125">
                <a:solidFill>
                  <a:srgbClr val="FFFFFF"/>
                </a:solidFill>
                <a:latin typeface="Arial"/>
                <a:ea typeface="Arial"/>
                <a:cs typeface="Arial"/>
              </a:defRPr>
            </a:lvl3pPr>
            <a:lvl4pPr>
              <a:defRPr sz="1125">
                <a:solidFill>
                  <a:srgbClr val="FFFFFF"/>
                </a:solidFill>
                <a:latin typeface="Arial"/>
                <a:ea typeface="Arial"/>
                <a:cs typeface="Arial"/>
              </a:defRPr>
            </a:lvl4pPr>
            <a:lvl5pPr>
              <a:defRPr sz="1125">
                <a:solidFill>
                  <a:srgbClr val="FFFFFF"/>
                </a:solidFill>
                <a:latin typeface="Arial"/>
                <a:ea typeface="Arial"/>
                <a:cs typeface="Arial"/>
              </a:defRPr>
            </a:lvl5pPr>
            <a:lvl6pPr>
              <a:defRPr sz="1125">
                <a:solidFill>
                  <a:srgbClr val="FFFFFF"/>
                </a:solidFill>
                <a:latin typeface="Arial"/>
                <a:ea typeface="Arial"/>
                <a:cs typeface="Arial"/>
              </a:defRPr>
            </a:lvl6pPr>
            <a:lvl7pPr>
              <a:defRPr sz="1125">
                <a:solidFill>
                  <a:srgbClr val="FFFFFF"/>
                </a:solidFill>
                <a:latin typeface="Arial"/>
                <a:ea typeface="Arial"/>
                <a:cs typeface="Arial"/>
              </a:defRPr>
            </a:lvl7pPr>
            <a:lvl8pPr>
              <a:defRPr sz="1125">
                <a:solidFill>
                  <a:srgbClr val="FFFFFF"/>
                </a:solidFill>
                <a:latin typeface="Arial"/>
                <a:ea typeface="Arial"/>
                <a:cs typeface="Arial"/>
              </a:defRPr>
            </a:lvl8pPr>
            <a:lvl9pPr>
              <a:defRPr sz="1125">
                <a:solidFill>
                  <a:srgbClr val="FFFFFF"/>
                </a:solidFill>
                <a:latin typeface="Arial"/>
                <a:ea typeface="Arial"/>
                <a:cs typeface="Arial"/>
              </a:defRPr>
            </a:lvl9pPr>
          </a:lstStyle>
          <a:p xmlns:a="http://schemas.openxmlformats.org/drawingml/2006/main">
            <a:pPr marL="0" indent="0">
              <a:lnSpc>
                <a:spcPct val="112000"/>
              </a:lnSpc>
              <a:spcBef>
                <a:spcPts val="0"/>
              </a:spcBef>
              <a:spcAft>
                <a:spcPts val="0"/>
              </a:spcAft>
              <a:buNone/>
              <a:defRPr sz="1125">
                <a:solidFill>
                  <a:srgbClr val="FFFFFF"/>
                </a:solidFill>
                <a:latin typeface="Arial"/>
                <a:ea typeface="Arial"/>
                <a:cs typeface="Arial"/>
              </a:defRPr>
            </a:pPr>
            <a:r>
              <a:rPr sz="1125">
                <a:solidFill>
                  <a:srgbClr val="FFFFFF"/>
                </a:solidFill>
                <a:latin typeface="Arial"/>
                <a:ea typeface="Arial"/>
                <a:cs typeface="Arial"/>
              </a:rPr>
              <a:t>CS 211 · Recitation 07</a:t>
            </a:r>
          </a:p>
        </p:txBody>
      </p:sp>
      <p:sp>
        <p:nvSpPr>
          <p:cNvPr id="532" name="Google Shape;532;p58">
            <a:extLst xmlns:a="http://schemas.openxmlformats.org/drawingml/2006/main">
              <a:ext uri="{FF2B5EF4-FFF2-40B4-BE49-F238E27FC236}">
                <a16:creationId xmlns:a16="http://schemas.microsoft.com/office/drawing/2014/main" id="{1BCBE750-7048-686D-1472-52C53362D6CD}"/>
              </a:ext>
            </a:extLst>
          </p:cNvPr>
          <p:cNvSpPr>
            <a:spLocks xmlns:a="http://schemas.openxmlformats.org/drawingml/2006/main" noGrp="1"/>
          </p:cNvSpPr>
          <p:nvPr>
            <p:ph type="sldNum" idx="4"/>
          </p:nvPr>
        </p:nvSpPr>
        <p:spPr>
          <a:xfrm xmlns:a="http://schemas.openxmlformats.org/drawingml/2006/main">
            <a:off x="11279332" y="6279294"/>
            <a:ext cx="518968" cy="241240"/>
          </a:xfrm>
        </p:spPr>
        <p:txBody>
          <a:bodyPr xmlns:a="http://schemas.openxmlformats.org/drawingml/2006/main" spcFirstLastPara="1" vert="horz" wrap="square" lIns="0" tIns="0" rIns="0" bIns="0" anchor="t">
            <a:noAutofit/>
          </a:bodyPr>
          <a:lstStyle xmlns:a="http://schemas.openxmlformats.org/drawingml/2006/main">
            <a:defPPr>
              <a:defRPr sz="1125">
                <a:solidFill>
                  <a:srgbClr val="FFFFFF"/>
                </a:solidFill>
                <a:latin typeface="Arial"/>
                <a:ea typeface="Arial"/>
                <a:cs typeface="Arial"/>
              </a:defRPr>
            </a:defPPr>
            <a:lvl1pPr>
              <a:defRPr sz="1125">
                <a:solidFill>
                  <a:srgbClr val="FFFFFF"/>
                </a:solidFill>
                <a:latin typeface="Arial"/>
                <a:ea typeface="Arial"/>
                <a:cs typeface="Arial"/>
              </a:defRPr>
            </a:lvl1pPr>
            <a:lvl2pPr>
              <a:defRPr sz="1125">
                <a:solidFill>
                  <a:srgbClr val="FFFFFF"/>
                </a:solidFill>
                <a:latin typeface="Arial"/>
                <a:ea typeface="Arial"/>
                <a:cs typeface="Arial"/>
              </a:defRPr>
            </a:lvl2pPr>
            <a:lvl3pPr>
              <a:defRPr sz="1125">
                <a:solidFill>
                  <a:srgbClr val="FFFFFF"/>
                </a:solidFill>
                <a:latin typeface="Arial"/>
                <a:ea typeface="Arial"/>
                <a:cs typeface="Arial"/>
              </a:defRPr>
            </a:lvl3pPr>
            <a:lvl4pPr>
              <a:defRPr sz="1125">
                <a:solidFill>
                  <a:srgbClr val="FFFFFF"/>
                </a:solidFill>
                <a:latin typeface="Arial"/>
                <a:ea typeface="Arial"/>
                <a:cs typeface="Arial"/>
              </a:defRPr>
            </a:lvl4pPr>
            <a:lvl5pPr>
              <a:defRPr sz="1125">
                <a:solidFill>
                  <a:srgbClr val="FFFFFF"/>
                </a:solidFill>
                <a:latin typeface="Arial"/>
                <a:ea typeface="Arial"/>
                <a:cs typeface="Arial"/>
              </a:defRPr>
            </a:lvl5pPr>
            <a:lvl6pPr>
              <a:defRPr sz="1125">
                <a:solidFill>
                  <a:srgbClr val="FFFFFF"/>
                </a:solidFill>
                <a:latin typeface="Arial"/>
                <a:ea typeface="Arial"/>
                <a:cs typeface="Arial"/>
              </a:defRPr>
            </a:lvl6pPr>
            <a:lvl7pPr>
              <a:defRPr sz="1125">
                <a:solidFill>
                  <a:srgbClr val="FFFFFF"/>
                </a:solidFill>
                <a:latin typeface="Arial"/>
                <a:ea typeface="Arial"/>
                <a:cs typeface="Arial"/>
              </a:defRPr>
            </a:lvl7pPr>
            <a:lvl8pPr>
              <a:defRPr sz="1125">
                <a:solidFill>
                  <a:srgbClr val="FFFFFF"/>
                </a:solidFill>
                <a:latin typeface="Arial"/>
                <a:ea typeface="Arial"/>
                <a:cs typeface="Arial"/>
              </a:defRPr>
            </a:lvl8pPr>
            <a:lvl9pPr>
              <a:defRPr sz="1125">
                <a:solidFill>
                  <a:srgbClr val="FFFFFF"/>
                </a:solidFill>
                <a:latin typeface="Arial"/>
                <a:ea typeface="Arial"/>
                <a:cs typeface="Arial"/>
              </a:defRPr>
            </a:lvl9pPr>
          </a:lstStyle>
          <a:p xmlns:a="http://schemas.openxmlformats.org/drawingml/2006/main">
            <a:pPr marL="0" indent="0">
              <a:lnSpc>
                <a:spcPct val="112000"/>
              </a:lnSpc>
              <a:spcBef>
                <a:spcPts val="0"/>
              </a:spcBef>
              <a:spcAft>
                <a:spcPts val="0"/>
              </a:spcAft>
              <a:buNone/>
              <a:defRPr sz="1125">
                <a:solidFill>
                  <a:srgbClr val="FFFFFF"/>
                </a:solidFill>
                <a:latin typeface="Arial"/>
                <a:ea typeface="Arial"/>
                <a:cs typeface="Arial"/>
              </a:defRPr>
            </a:pPr>
            <a:r>
              <a:rPr sz="1125">
                <a:solidFill>
                  <a:srgbClr val="FFFFFF"/>
                </a:solidFill>
                <a:latin typeface="Arial"/>
                <a:ea typeface="Arial"/>
                <a:cs typeface="Arial"/>
              </a:rPr>
              <a:t>8</a:t>
            </a:r>
          </a:p>
        </p:txBody>
      </p:sp>
      <p:sp>
        <p:nvSpPr>
          <p:cNvPr id="533" name="Google Shape;533;p58">
            <a:extLst xmlns:a="http://schemas.openxmlformats.org/drawingml/2006/main">
              <a:ext uri="{FF2B5EF4-FFF2-40B4-BE49-F238E27FC236}">
                <a16:creationId xmlns:a16="http://schemas.microsoft.com/office/drawing/2014/main" id="{1B5D55CD-1C17-7CD8-F26A-2DD65B067687}"/>
              </a:ext>
            </a:extLst>
          </p:cNvPr>
          <p:cNvSpPr>
            <a:spLocks xmlns:a="http://schemas.openxmlformats.org/drawingml/2006/main" noGrp="1"/>
          </p:cNvSpPr>
          <p:nvPr>
            <p:ph type="title" idx="0"/>
          </p:nvPr>
        </p:nvSpPr>
        <p:spPr>
          <a:xfrm xmlns:a="http://schemas.openxmlformats.org/drawingml/2006/main">
            <a:off x="393700" y="344008"/>
            <a:ext cx="11404600" cy="1047491"/>
          </a:xfrm>
        </p:spPr>
        <p:txBody>
          <a:bodyPr xmlns:a="http://schemas.openxmlformats.org/drawingml/2006/main" spcFirstLastPara="1" vert="horz" wrap="square" lIns="0" tIns="0" rIns="0" bIns="0" anchor="t">
            <a:noAutofit/>
          </a:bodyPr>
          <a:lstStyle xmlns:a="http://schemas.openxmlformats.org/drawingml/2006/main">
            <a:defPPr>
              <a:defRPr sz="3150">
                <a:solidFill>
                  <a:srgbClr val="FFFFFF"/>
                </a:solidFill>
                <a:latin typeface="Arial"/>
                <a:ea typeface="Arial"/>
                <a:cs typeface="Arial"/>
              </a:defRPr>
            </a:defPPr>
            <a:lvl1pPr>
              <a:defRPr sz="3150">
                <a:solidFill>
                  <a:srgbClr val="FFFFFF"/>
                </a:solidFill>
                <a:latin typeface="Arial"/>
                <a:ea typeface="Arial"/>
                <a:cs typeface="Arial"/>
              </a:defRPr>
            </a:lvl1pPr>
            <a:lvl2pPr>
              <a:defRPr sz="3150">
                <a:solidFill>
                  <a:srgbClr val="FFFFFF"/>
                </a:solidFill>
                <a:latin typeface="Arial"/>
                <a:ea typeface="Arial"/>
                <a:cs typeface="Arial"/>
              </a:defRPr>
            </a:lvl2pPr>
            <a:lvl3pPr>
              <a:defRPr sz="3150">
                <a:solidFill>
                  <a:srgbClr val="FFFFFF"/>
                </a:solidFill>
                <a:latin typeface="Arial"/>
                <a:ea typeface="Arial"/>
                <a:cs typeface="Arial"/>
              </a:defRPr>
            </a:lvl3pPr>
            <a:lvl4pPr>
              <a:defRPr sz="3150">
                <a:solidFill>
                  <a:srgbClr val="FFFFFF"/>
                </a:solidFill>
                <a:latin typeface="Arial"/>
                <a:ea typeface="Arial"/>
                <a:cs typeface="Arial"/>
              </a:defRPr>
            </a:lvl4pPr>
            <a:lvl5pPr>
              <a:defRPr sz="3150">
                <a:solidFill>
                  <a:srgbClr val="FFFFFF"/>
                </a:solidFill>
                <a:latin typeface="Arial"/>
                <a:ea typeface="Arial"/>
                <a:cs typeface="Arial"/>
              </a:defRPr>
            </a:lvl5pPr>
            <a:lvl6pPr>
              <a:defRPr sz="3150">
                <a:solidFill>
                  <a:srgbClr val="FFFFFF"/>
                </a:solidFill>
                <a:latin typeface="Arial"/>
                <a:ea typeface="Arial"/>
                <a:cs typeface="Arial"/>
              </a:defRPr>
            </a:lvl6pPr>
            <a:lvl7pPr>
              <a:defRPr sz="3150">
                <a:solidFill>
                  <a:srgbClr val="FFFFFF"/>
                </a:solidFill>
                <a:latin typeface="Arial"/>
                <a:ea typeface="Arial"/>
                <a:cs typeface="Arial"/>
              </a:defRPr>
            </a:lvl7pPr>
            <a:lvl8pPr>
              <a:defRPr sz="3150">
                <a:solidFill>
                  <a:srgbClr val="FFFFFF"/>
                </a:solidFill>
                <a:latin typeface="Arial"/>
                <a:ea typeface="Arial"/>
                <a:cs typeface="Arial"/>
              </a:defRPr>
            </a:lvl8pPr>
            <a:lvl9pPr>
              <a:defRPr sz="3150">
                <a:solidFill>
                  <a:srgbClr val="FFFFFF"/>
                </a:solidFill>
                <a:latin typeface="Arial"/>
                <a:ea typeface="Arial"/>
                <a:cs typeface="Arial"/>
              </a:defRPr>
            </a:lvl9pPr>
          </a:lstStyle>
          <a:p xmlns:a="http://schemas.openxmlformats.org/drawingml/2006/main">
            <a:pPr marL="0" indent="0">
              <a:lnSpc>
                <a:spcPct val="112000"/>
              </a:lnSpc>
              <a:spcBef>
                <a:spcPts val="0"/>
              </a:spcBef>
              <a:spcAft>
                <a:spcPts val="0"/>
              </a:spcAft>
              <a:buNone/>
              <a:defRPr sz="3150">
                <a:solidFill>
                  <a:srgbClr val="FFFFFF"/>
                </a:solidFill>
                <a:latin typeface="Arial"/>
                <a:ea typeface="Arial"/>
                <a:cs typeface="Arial"/>
              </a:defRPr>
            </a:pPr>
            <a:r>
              <a:rPr sz="3150">
                <a:solidFill>
                  <a:srgbClr val="FFFFFF"/>
                </a:solidFill>
                <a:latin typeface="Arial"/>
                <a:ea typeface="Arial"/>
                <a:cs typeface="Arial"/>
              </a:rPr>
              <a:t>Array indexing is address arithmetic</a:t>
            </a:r>
          </a:p>
        </p:txBody>
      </p:sp>
      <p:sp>
        <p:nvSpPr>
          <p:cNvPr id="7" name="Google Shape;534;p58">
            <a:extLst xmlns:a="http://schemas.openxmlformats.org/drawingml/2006/main">
              <a:ext uri="{FF2B5EF4-FFF2-40B4-BE49-F238E27FC236}">
                <a16:creationId xmlns:a16="http://schemas.microsoft.com/office/drawing/2014/main" id="{3A923FEE-B8D2-CD3A-ABBD-21770B40AA24}"/>
              </a:ext>
            </a:extLst>
          </p:cNvPr>
          <p:cNvSpPr>
            <a:spLocks xmlns:a="http://schemas.openxmlformats.org/drawingml/2006/main" noGrp="1"/>
          </p:cNvSpPr>
          <p:nvPr/>
        </p:nvSpPr>
        <p:spPr>
          <a:xfrm xmlns:a="http://schemas.openxmlformats.org/drawingml/2006/main">
            <a:off x="393700" y="2031999"/>
            <a:ext cx="5537200" cy="3534787"/>
          </a:xfrm>
          <a:prstGeom xmlns:a="http://schemas.openxmlformats.org/drawingml/2006/main" prst="rect">
            <a:avLst/>
          </a:prstGeom>
        </p:spPr>
        <p:txBody>
          <a:bodyPr xmlns:a="http://schemas.openxmlformats.org/drawingml/2006/main" spcFirstLastPara="1" vert="horz" wrap="square" lIns="0" tIns="0" rIns="0" bIns="0" anchor="t">
            <a:noAutofit/>
          </a:bodyPr>
          <a:lstStyle xmlns:a="http://schemas.openxmlformats.org/drawingml/2006/main">
            <a:defPPr>
              <a:defRPr sz="1875">
                <a:solidFill>
                  <a:srgbClr val="FFFFFF"/>
                </a:solidFill>
                <a:latin typeface="Arial"/>
                <a:ea typeface="Arial"/>
                <a:cs typeface="Arial"/>
              </a:defRPr>
            </a:defPPr>
            <a:lvl1pPr marL="228600" indent="-228600" algn="l" defTabSz="914400">
              <a:lnSpc>
                <a:spcPct val="90000"/>
              </a:lnSpc>
              <a:spcBef>
                <a:spcPts val="1000"/>
              </a:spcBef>
              <a:buFont typeface="Arial"/>
              <a:buChar char="•"/>
              <a:defRPr sz="2400" kern="1200">
                <a:solidFill>
                  <a:schemeClr val="tx1"/>
                </a:solidFill>
                <a:latin typeface="+mn-lt"/>
                <a:ea typeface="+mn-lt"/>
                <a:cs typeface="+mn-lt"/>
              </a:defRPr>
            </a:lvl1pPr>
            <a:lvl2pPr marL="685800" indent="-228600" algn="l" defTabSz="914400">
              <a:lnSpc>
                <a:spcPct val="90000"/>
              </a:lnSpc>
              <a:spcBef>
                <a:spcPts val="500"/>
              </a:spcBef>
              <a:buFont typeface="Arial"/>
              <a:buChar char="•"/>
              <a:defRPr sz="2000" kern="1200">
                <a:solidFill>
                  <a:schemeClr val="tx1"/>
                </a:solidFill>
                <a:latin typeface="+mn-lt"/>
                <a:ea typeface="+mn-lt"/>
                <a:cs typeface="+mn-lt"/>
              </a:defRPr>
            </a:lvl2pPr>
            <a:lvl3pPr marL="1143000" indent="-228600" algn="l" defTabSz="914400">
              <a:lnSpc>
                <a:spcPct val="90000"/>
              </a:lnSpc>
              <a:spcBef>
                <a:spcPts val="500"/>
              </a:spcBef>
              <a:buFont typeface="Arial"/>
              <a:buChar char="•"/>
              <a:defRPr sz="1800" kern="1200">
                <a:solidFill>
                  <a:schemeClr val="tx1"/>
                </a:solidFill>
                <a:latin typeface="+mn-lt"/>
                <a:ea typeface="+mn-lt"/>
                <a:cs typeface="+mn-lt"/>
              </a:defRPr>
            </a:lvl3pPr>
            <a:lvl4pPr marL="1600200" indent="-228600" algn="l" defTabSz="914400">
              <a:lnSpc>
                <a:spcPct val="90000"/>
              </a:lnSpc>
              <a:spcBef>
                <a:spcPts val="500"/>
              </a:spcBef>
              <a:buFont typeface="Arial"/>
              <a:buChar char="•"/>
              <a:defRPr sz="1800" kern="1200">
                <a:solidFill>
                  <a:schemeClr val="tx1"/>
                </a:solidFill>
                <a:latin typeface="+mn-lt"/>
                <a:ea typeface="+mn-lt"/>
                <a:cs typeface="+mn-lt"/>
              </a:defRPr>
            </a:lvl4pPr>
            <a:lvl5pPr marL="2057400" indent="-228600" algn="l" defTabSz="914400">
              <a:lnSpc>
                <a:spcPct val="90000"/>
              </a:lnSpc>
              <a:spcBef>
                <a:spcPts val="500"/>
              </a:spcBef>
              <a:buFont typeface="Arial"/>
              <a:buChar char="•"/>
              <a:defRPr sz="1800" kern="1200">
                <a:solidFill>
                  <a:schemeClr val="tx1"/>
                </a:solidFill>
                <a:latin typeface="+mn-lt"/>
                <a:ea typeface="+mn-lt"/>
                <a:cs typeface="+mn-lt"/>
              </a:defRPr>
            </a:lvl5pPr>
            <a:lvl6pPr marL="2514600" indent="-228600" algn="l" defTabSz="914400">
              <a:lnSpc>
                <a:spcPct val="90000"/>
              </a:lnSpc>
              <a:spcBef>
                <a:spcPts val="500"/>
              </a:spcBef>
              <a:buFont typeface="Arial"/>
              <a:buChar char="•"/>
              <a:defRPr sz="1800" kern="1200">
                <a:solidFill>
                  <a:schemeClr val="tx1"/>
                </a:solidFill>
                <a:latin typeface="+mn-lt"/>
                <a:ea typeface="+mn-lt"/>
                <a:cs typeface="+mn-lt"/>
              </a:defRPr>
            </a:lvl6pPr>
            <a:lvl7pPr marL="2971800" indent="-228600" algn="l" defTabSz="914400">
              <a:lnSpc>
                <a:spcPct val="90000"/>
              </a:lnSpc>
              <a:spcBef>
                <a:spcPts val="500"/>
              </a:spcBef>
              <a:buFont typeface="Arial"/>
              <a:buChar char="•"/>
              <a:defRPr sz="1800" kern="1200">
                <a:solidFill>
                  <a:schemeClr val="tx1"/>
                </a:solidFill>
                <a:latin typeface="+mn-lt"/>
                <a:ea typeface="+mn-lt"/>
                <a:cs typeface="+mn-lt"/>
              </a:defRPr>
            </a:lvl7pPr>
            <a:lvl8pPr marL="3429000" indent="-228600" algn="l" defTabSz="914400">
              <a:lnSpc>
                <a:spcPct val="90000"/>
              </a:lnSpc>
              <a:spcBef>
                <a:spcPts val="500"/>
              </a:spcBef>
              <a:buFont typeface="Arial"/>
              <a:buChar char="•"/>
              <a:defRPr sz="1800" kern="1200">
                <a:solidFill>
                  <a:schemeClr val="tx1"/>
                </a:solidFill>
                <a:latin typeface="+mn-lt"/>
                <a:ea typeface="+mn-lt"/>
                <a:cs typeface="+mn-lt"/>
              </a:defRPr>
            </a:lvl8pPr>
            <a:lvl9pPr marL="3886200" indent="-228600" algn="l" defTabSz="914400">
              <a:lnSpc>
                <a:spcPct val="90000"/>
              </a:lnSpc>
              <a:spcBef>
                <a:spcPts val="500"/>
              </a:spcBef>
              <a:buFont typeface="Arial"/>
              <a:buChar char="•"/>
              <a:defRPr sz="1800" kern="1200">
                <a:solidFill>
                  <a:schemeClr val="tx1"/>
                </a:solidFill>
                <a:latin typeface="+mn-lt"/>
                <a:ea typeface="+mn-lt"/>
                <a:cs typeface="+mn-lt"/>
              </a:defRPr>
            </a:lvl9pPr>
          </a:lstStyle>
          <a:p xmlns:a="http://schemas.openxmlformats.org/drawingml/2006/main">
            <a:pPr marL="0" indent="0">
              <a:lnSpc>
                <a:spcPct val="112000"/>
              </a:lnSpc>
              <a:spcBef>
                <a:spcPts val="0"/>
              </a:spcBef>
              <a:spcAft>
                <a:spcPts val="0"/>
              </a:spcAft>
              <a:buNone/>
              <a:defRPr sz="1875">
                <a:solidFill>
                  <a:srgbClr val="FFFFFF"/>
                </a:solidFill>
                <a:latin typeface="Arial"/>
                <a:ea typeface="Arial"/>
                <a:cs typeface="Arial"/>
              </a:defRPr>
            </a:pPr>
            <a:r>
              <a:rPr sz="1875">
                <a:solidFill>
                  <a:srgbClr val="FFFFFF"/>
                </a:solidFill>
                <a:latin typeface="Arial"/>
                <a:ea typeface="Arial"/>
                <a:cs typeface="Arial"/>
              </a:rPr>
              <a:t>C advances by elements: p + 2 skips two whole ints. Assembly calculates the byte address explicitly.</a:t>
            </a:r>
          </a:p>
          <a:p xmlns:a="http://schemas.openxmlformats.org/drawingml/2006/main">
            <a:pPr marL="0" indent="0">
              <a:lnSpc>
                <a:spcPct val="112000"/>
              </a:lnSpc>
              <a:spcBef>
                <a:spcPts val="0"/>
              </a:spcBef>
              <a:spcAft>
                <a:spcPts val="0"/>
              </a:spcAft>
              <a:buNone/>
            </a:pPr>
            <a:r>
              <a:t/>
            </a:r>
          </a:p>
          <a:p xmlns:a="http://schemas.openxmlformats.org/drawingml/2006/main">
            <a:pPr marL="0" indent="0">
              <a:lnSpc>
                <a:spcPct val="112000"/>
              </a:lnSpc>
              <a:spcBef>
                <a:spcPts val="0"/>
              </a:spcBef>
              <a:spcAft>
                <a:spcPts val="0"/>
              </a:spcAft>
              <a:buNone/>
              <a:defRPr sz="1875">
                <a:solidFill>
                  <a:srgbClr val="FFFFFF"/>
                </a:solidFill>
                <a:latin typeface="Arial"/>
                <a:ea typeface="Arial"/>
                <a:cs typeface="Arial"/>
              </a:defRPr>
            </a:pPr>
            <a:r>
              <a:rPr sz="1875">
                <a:solidFill>
                  <a:srgbClr val="FFFFFF"/>
                </a:solidFill>
                <a:latin typeface="Arial"/>
                <a:ea typeface="Arial"/>
                <a:cs typeface="Arial"/>
              </a:rPr>
              <a:t>For displacement(base, index, scale), calculate displacement + base + index × scale.</a:t>
            </a:r>
          </a:p>
        </p:txBody>
      </p:sp>
      <p:sp>
        <p:nvSpPr>
          <p:cNvPr id="8" name="Content Placeholder 3">
            <a:extLst xmlns:a="http://schemas.openxmlformats.org/drawingml/2006/main">
              <a:ext uri="{FF2B5EF4-FFF2-40B4-BE49-F238E27FC236}">
                <a16:creationId xmlns:a16="http://schemas.microsoft.com/office/drawing/2014/main" id="{2EE8F343-A95F-2AAA-FE9E-A6C31E298DF7}"/>
              </a:ext>
            </a:extLst>
          </p:cNvPr>
          <p:cNvSpPr>
            <a:spLocks xmlns:a="http://schemas.openxmlformats.org/drawingml/2006/main" noGrp="1"/>
          </p:cNvSpPr>
          <p:nvPr/>
        </p:nvSpPr>
        <p:spPr>
          <a:xfrm xmlns:a="http://schemas.openxmlformats.org/drawingml/2006/main">
            <a:off x="6256618" y="2031999"/>
            <a:ext cx="5537200" cy="3534787"/>
          </a:xfrm>
          <a:prstGeom xmlns:a="http://schemas.openxmlformats.org/drawingml/2006/main" prst="rect">
            <a:avLst/>
          </a:prstGeom>
        </p:spPr>
        <p:txBody>
          <a:bodyPr xmlns:a="http://schemas.openxmlformats.org/drawingml/2006/main" lIns="0" tIns="0" rIns="0" bIns="0" anchor="t">
            <a:noAutofit/>
          </a:bodyPr>
          <a:lstStyle xmlns:a="http://schemas.openxmlformats.org/drawingml/2006/main">
            <a:defPPr>
              <a:defRPr sz="1800">
                <a:solidFill>
                  <a:srgbClr val="FFFFFF"/>
                </a:solidFill>
                <a:latin typeface="Consolas"/>
                <a:ea typeface="Consolas"/>
                <a:cs typeface="Consolas"/>
              </a:defRPr>
            </a:defPPr>
            <a:lvl1pPr marL="228600" indent="-228600" algn="l" defTabSz="914400">
              <a:lnSpc>
                <a:spcPct val="90000"/>
              </a:lnSpc>
              <a:spcBef>
                <a:spcPts val="1000"/>
              </a:spcBef>
              <a:buFont typeface="Arial"/>
              <a:buChar char="•"/>
              <a:defRPr sz="2400" kern="1200">
                <a:solidFill>
                  <a:schemeClr val="tx1"/>
                </a:solidFill>
                <a:latin typeface="+mn-lt"/>
                <a:ea typeface="+mn-lt"/>
                <a:cs typeface="+mn-lt"/>
              </a:defRPr>
            </a:lvl1pPr>
            <a:lvl2pPr marL="685800" indent="-228600" algn="l" defTabSz="914400">
              <a:lnSpc>
                <a:spcPct val="90000"/>
              </a:lnSpc>
              <a:spcBef>
                <a:spcPts val="500"/>
              </a:spcBef>
              <a:buFont typeface="Arial"/>
              <a:buChar char="•"/>
              <a:defRPr sz="2000" kern="1200">
                <a:solidFill>
                  <a:schemeClr val="tx1"/>
                </a:solidFill>
                <a:latin typeface="+mn-lt"/>
                <a:ea typeface="+mn-lt"/>
                <a:cs typeface="+mn-lt"/>
              </a:defRPr>
            </a:lvl2pPr>
            <a:lvl3pPr marL="1143000" indent="-228600" algn="l" defTabSz="914400">
              <a:lnSpc>
                <a:spcPct val="90000"/>
              </a:lnSpc>
              <a:spcBef>
                <a:spcPts val="500"/>
              </a:spcBef>
              <a:buFont typeface="Arial"/>
              <a:buChar char="•"/>
              <a:defRPr sz="1800" kern="1200">
                <a:solidFill>
                  <a:schemeClr val="tx1"/>
                </a:solidFill>
                <a:latin typeface="+mn-lt"/>
                <a:ea typeface="+mn-lt"/>
                <a:cs typeface="+mn-lt"/>
              </a:defRPr>
            </a:lvl3pPr>
            <a:lvl4pPr marL="1600200" indent="-228600" algn="l" defTabSz="914400">
              <a:lnSpc>
                <a:spcPct val="90000"/>
              </a:lnSpc>
              <a:spcBef>
                <a:spcPts val="500"/>
              </a:spcBef>
              <a:buFont typeface="Arial"/>
              <a:buChar char="•"/>
              <a:defRPr sz="1800" kern="1200">
                <a:solidFill>
                  <a:schemeClr val="tx1"/>
                </a:solidFill>
                <a:latin typeface="+mn-lt"/>
                <a:ea typeface="+mn-lt"/>
                <a:cs typeface="+mn-lt"/>
              </a:defRPr>
            </a:lvl4pPr>
            <a:lvl5pPr marL="2057400" indent="-228600" algn="l" defTabSz="914400">
              <a:lnSpc>
                <a:spcPct val="90000"/>
              </a:lnSpc>
              <a:spcBef>
                <a:spcPts val="500"/>
              </a:spcBef>
              <a:buFont typeface="Arial"/>
              <a:buChar char="•"/>
              <a:defRPr sz="1800" kern="1200">
                <a:solidFill>
                  <a:schemeClr val="tx1"/>
                </a:solidFill>
                <a:latin typeface="+mn-lt"/>
                <a:ea typeface="+mn-lt"/>
                <a:cs typeface="+mn-lt"/>
              </a:defRPr>
            </a:lvl5pPr>
            <a:lvl6pPr marL="2514600" indent="-228600" algn="l" defTabSz="914400">
              <a:lnSpc>
                <a:spcPct val="90000"/>
              </a:lnSpc>
              <a:spcBef>
                <a:spcPts val="500"/>
              </a:spcBef>
              <a:buFont typeface="Arial"/>
              <a:buChar char="•"/>
              <a:defRPr sz="1800" kern="1200">
                <a:solidFill>
                  <a:schemeClr val="tx1"/>
                </a:solidFill>
                <a:latin typeface="+mn-lt"/>
                <a:ea typeface="+mn-lt"/>
                <a:cs typeface="+mn-lt"/>
              </a:defRPr>
            </a:lvl6pPr>
            <a:lvl7pPr marL="2971800" indent="-228600" algn="l" defTabSz="914400">
              <a:lnSpc>
                <a:spcPct val="90000"/>
              </a:lnSpc>
              <a:spcBef>
                <a:spcPts val="500"/>
              </a:spcBef>
              <a:buFont typeface="Arial"/>
              <a:buChar char="•"/>
              <a:defRPr sz="1800" kern="1200">
                <a:solidFill>
                  <a:schemeClr val="tx1"/>
                </a:solidFill>
                <a:latin typeface="+mn-lt"/>
                <a:ea typeface="+mn-lt"/>
                <a:cs typeface="+mn-lt"/>
              </a:defRPr>
            </a:lvl7pPr>
            <a:lvl8pPr marL="3429000" indent="-228600" algn="l" defTabSz="914400">
              <a:lnSpc>
                <a:spcPct val="90000"/>
              </a:lnSpc>
              <a:spcBef>
                <a:spcPts val="500"/>
              </a:spcBef>
              <a:buFont typeface="Arial"/>
              <a:buChar char="•"/>
              <a:defRPr sz="1800" kern="1200">
                <a:solidFill>
                  <a:schemeClr val="tx1"/>
                </a:solidFill>
                <a:latin typeface="+mn-lt"/>
                <a:ea typeface="+mn-lt"/>
                <a:cs typeface="+mn-lt"/>
              </a:defRPr>
            </a:lvl8pPr>
            <a:lvl9pPr marL="3886200" indent="-228600" algn="l" defTabSz="914400">
              <a:lnSpc>
                <a:spcPct val="90000"/>
              </a:lnSpc>
              <a:spcBef>
                <a:spcPts val="500"/>
              </a:spcBef>
              <a:buFont typeface="Arial"/>
              <a:buChar char="•"/>
              <a:defRPr sz="1800" kern="1200">
                <a:solidFill>
                  <a:schemeClr val="tx1"/>
                </a:solidFill>
                <a:latin typeface="+mn-lt"/>
                <a:ea typeface="+mn-lt"/>
                <a:cs typeface="+mn-lt"/>
              </a:defRPr>
            </a:lvl9pPr>
          </a:lstStyle>
          <a:p xmlns:a="http://schemas.openxmlformats.org/drawingml/2006/main">
            <a:pPr marL="0" indent="0">
              <a:lnSpc>
                <a:spcPct val="112000"/>
              </a:lnSpc>
              <a:spcBef>
                <a:spcPts val="0"/>
              </a:spcBef>
              <a:spcAft>
                <a:spcPts val="0"/>
              </a:spcAft>
              <a:buNone/>
              <a:defRPr sz="1800">
                <a:solidFill>
                  <a:srgbClr val="FFFFFF"/>
                </a:solidFill>
                <a:latin typeface="Consolas"/>
                <a:ea typeface="Consolas"/>
                <a:cs typeface="Consolas"/>
              </a:defRPr>
            </a:pPr>
            <a:r>
              <a:rPr sz="1800">
                <a:solidFill>
                  <a:srgbClr val="FFFFFF"/>
                </a:solidFill>
                <a:latin typeface="Consolas"/>
                <a:ea typeface="Consolas"/>
                <a:cs typeface="Consolas"/>
              </a:rPr>
              <a:t># rax = 0x1000; rcx = 2</a:t>
            </a:r>
          </a:p>
          <a:p xmlns:a="http://schemas.openxmlformats.org/drawingml/2006/main">
            <a:pPr marL="0" indent="0">
              <a:lnSpc>
                <a:spcPct val="112000"/>
              </a:lnSpc>
              <a:spcBef>
                <a:spcPts val="0"/>
              </a:spcBef>
              <a:spcAft>
                <a:spcPts val="0"/>
              </a:spcAft>
              <a:buNone/>
              <a:defRPr sz="1800">
                <a:solidFill>
                  <a:srgbClr val="FFFFFF"/>
                </a:solidFill>
                <a:latin typeface="Consolas"/>
                <a:ea typeface="Consolas"/>
                <a:cs typeface="Consolas"/>
              </a:defRPr>
            </a:pPr>
            <a:r>
              <a:rPr sz="1800">
                <a:solidFill>
                  <a:srgbClr val="FFFFFF"/>
                </a:solidFill>
                <a:latin typeface="Consolas"/>
                <a:ea typeface="Consolas"/>
                <a:cs typeface="Consolas"/>
              </a:rPr>
              <a:t># int elements are 4 bytes</a:t>
            </a:r>
          </a:p>
          <a:p xmlns:a="http://schemas.openxmlformats.org/drawingml/2006/main">
            <a:pPr marL="0" indent="0">
              <a:lnSpc>
                <a:spcPct val="112000"/>
              </a:lnSpc>
              <a:spcBef>
                <a:spcPts val="0"/>
              </a:spcBef>
              <a:spcAft>
                <a:spcPts val="0"/>
              </a:spcAft>
              <a:buNone/>
            </a:pPr>
            <a:r>
              <a:t/>
            </a:r>
          </a:p>
          <a:p xmlns:a="http://schemas.openxmlformats.org/drawingml/2006/main">
            <a:pPr marL="0" indent="0">
              <a:lnSpc>
                <a:spcPct val="112000"/>
              </a:lnSpc>
              <a:spcBef>
                <a:spcPts val="0"/>
              </a:spcBef>
              <a:spcAft>
                <a:spcPts val="0"/>
              </a:spcAft>
              <a:buNone/>
              <a:defRPr sz="1800">
                <a:solidFill>
                  <a:srgbClr val="FFFFFF"/>
                </a:solidFill>
                <a:latin typeface="Consolas"/>
                <a:ea typeface="Consolas"/>
                <a:cs typeface="Consolas"/>
              </a:defRPr>
            </a:pPr>
            <a:r>
              <a:rPr sz="1800">
                <a:solidFill>
                  <a:srgbClr val="FFFFFF"/>
                </a:solidFill>
                <a:latin typeface="Consolas"/>
                <a:ea typeface="Consolas"/>
                <a:cs typeface="Consolas"/>
              </a:rPr>
              <a:t>movl 4(%rax,%rcx,4), %edx</a:t>
            </a:r>
          </a:p>
          <a:p xmlns:a="http://schemas.openxmlformats.org/drawingml/2006/main">
            <a:pPr marL="0" indent="0">
              <a:lnSpc>
                <a:spcPct val="112000"/>
              </a:lnSpc>
              <a:spcBef>
                <a:spcPts val="0"/>
              </a:spcBef>
              <a:spcAft>
                <a:spcPts val="0"/>
              </a:spcAft>
              <a:buNone/>
            </a:pPr>
            <a:r>
              <a:t/>
            </a:r>
          </a:p>
          <a:p xmlns:a="http://schemas.openxmlformats.org/drawingml/2006/main">
            <a:pPr marL="0" indent="0">
              <a:lnSpc>
                <a:spcPct val="112000"/>
              </a:lnSpc>
              <a:spcBef>
                <a:spcPts val="0"/>
              </a:spcBef>
              <a:spcAft>
                <a:spcPts val="0"/>
              </a:spcAft>
              <a:buNone/>
              <a:defRPr sz="1800">
                <a:solidFill>
                  <a:srgbClr val="FFFFFF"/>
                </a:solidFill>
                <a:latin typeface="Consolas"/>
                <a:ea typeface="Consolas"/>
                <a:cs typeface="Consolas"/>
              </a:defRPr>
            </a:pPr>
            <a:r>
              <a:rPr sz="1800">
                <a:solidFill>
                  <a:srgbClr val="FFFFFF"/>
                </a:solidFill>
                <a:latin typeface="Consolas"/>
                <a:ea typeface="Consolas"/>
                <a:cs typeface="Consolas"/>
              </a:rPr>
              <a:t>Address = 4 + 0x1000 + 2 × 4</a:t>
            </a:r>
          </a:p>
          <a:p xmlns:a="http://schemas.openxmlformats.org/drawingml/2006/main">
            <a:pPr marL="0" indent="0">
              <a:lnSpc>
                <a:spcPct val="112000"/>
              </a:lnSpc>
              <a:spcBef>
                <a:spcPts val="0"/>
              </a:spcBef>
              <a:spcAft>
                <a:spcPts val="0"/>
              </a:spcAft>
              <a:buNone/>
              <a:defRPr sz="1800">
                <a:solidFill>
                  <a:srgbClr val="FFFFFF"/>
                </a:solidFill>
                <a:latin typeface="Consolas"/>
                <a:ea typeface="Consolas"/>
                <a:cs typeface="Consolas"/>
              </a:defRPr>
            </a:pPr>
            <a:r>
              <a:rPr sz="1800">
                <a:solidFill>
                  <a:srgbClr val="FFFFFF"/>
                </a:solidFill>
                <a:latin typeface="Consolas"/>
                <a:ea typeface="Consolas"/>
                <a:cs typeface="Consolas"/>
              </a:rPr>
              <a:t>        = ?</a:t>
            </a:r>
          </a:p>
          <a:p xmlns:a="http://schemas.openxmlformats.org/drawingml/2006/main">
            <a:pPr marL="0" indent="0">
              <a:lnSpc>
                <a:spcPct val="112000"/>
              </a:lnSpc>
              <a:spcBef>
                <a:spcPts val="0"/>
              </a:spcBef>
              <a:spcAft>
                <a:spcPts val="0"/>
              </a:spcAft>
              <a:buNone/>
            </a:pPr>
            <a:r>
              <a:t/>
            </a:r>
          </a:p>
          <a:p xmlns:a="http://schemas.openxmlformats.org/drawingml/2006/main">
            <a:pPr marL="0" indent="0">
              <a:lnSpc>
                <a:spcPct val="112000"/>
              </a:lnSpc>
              <a:spcBef>
                <a:spcPts val="0"/>
              </a:spcBef>
              <a:spcAft>
                <a:spcPts val="0"/>
              </a:spcAft>
              <a:buNone/>
              <a:defRPr sz="1800">
                <a:solidFill>
                  <a:srgbClr val="FFFFFF"/>
                </a:solidFill>
                <a:latin typeface="Consolas"/>
                <a:ea typeface="Consolas"/>
                <a:cs typeface="Consolas"/>
              </a:defRPr>
            </a:pPr>
            <a:r>
              <a:rPr sz="1800">
                <a:solidFill>
                  <a:srgbClr val="FFFFFF"/>
                </a:solidFill>
                <a:latin typeface="Consolas"/>
                <a:ea typeface="Consolas"/>
                <a:cs typeface="Consolas"/>
              </a:rPr>
              <a:t>Which zero-based array index?</a:t>
            </a:r>
          </a:p>
        </p:txBody>
      </p:sp>
      <p:sp>
        <p:nvSpPr>
          <p:cNvPr id="534" name="Takeaway">
            <a:extLst xmlns:a="http://schemas.openxmlformats.org/drawingml/2006/main">
              <a:ext uri="{FF2B5EF4-FFF2-40B4-BE49-F238E27FC236}">
                <a16:creationId xmlns:a16="http://schemas.microsoft.com/office/drawing/2014/main" id="{2C95D011-3605-4821-BA17-84D455503E5E}"/>
              </a:ext>
            </a:extLst>
          </p:cNvPr>
          <p:cNvSpPr>
            <a:spLocks xmlns:a="http://schemas.openxmlformats.org/drawingml/2006/main" noGrp="1"/>
          </p:cNvSpPr>
          <p:nvPr/>
        </p:nvSpPr>
        <p:spPr>
          <a:xfrm xmlns:a="http://schemas.openxmlformats.org/drawingml/2006/main">
            <a:off x="393668" y="5715000"/>
            <a:ext cx="11404283" cy="4667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1350">
                <a:solidFill>
                  <a:srgbClr val="CCCCCC"/>
                </a:solidFill>
                <a:latin typeface="Arial"/>
                <a:ea typeface="Arial"/>
                <a:cs typeface="Arial"/>
              </a:defRPr>
            </a:defPPr>
            <a:lvl1pPr>
              <a:defRPr sz="1350">
                <a:solidFill>
                  <a:srgbClr val="CCCCCC"/>
                </a:solidFill>
                <a:latin typeface="Arial"/>
                <a:ea typeface="Arial"/>
                <a:cs typeface="Arial"/>
              </a:defRPr>
            </a:lvl1pPr>
            <a:lvl2pPr>
              <a:defRPr sz="1350">
                <a:solidFill>
                  <a:srgbClr val="CCCCCC"/>
                </a:solidFill>
                <a:latin typeface="Arial"/>
                <a:ea typeface="Arial"/>
                <a:cs typeface="Arial"/>
              </a:defRPr>
            </a:lvl2pPr>
            <a:lvl3pPr>
              <a:defRPr sz="1350">
                <a:solidFill>
                  <a:srgbClr val="CCCCCC"/>
                </a:solidFill>
                <a:latin typeface="Arial"/>
                <a:ea typeface="Arial"/>
                <a:cs typeface="Arial"/>
              </a:defRPr>
            </a:lvl3pPr>
            <a:lvl4pPr>
              <a:defRPr sz="1350">
                <a:solidFill>
                  <a:srgbClr val="CCCCCC"/>
                </a:solidFill>
                <a:latin typeface="Arial"/>
                <a:ea typeface="Arial"/>
                <a:cs typeface="Arial"/>
              </a:defRPr>
            </a:lvl4pPr>
            <a:lvl5pPr>
              <a:defRPr sz="1350">
                <a:solidFill>
                  <a:srgbClr val="CCCCCC"/>
                </a:solidFill>
                <a:latin typeface="Arial"/>
                <a:ea typeface="Arial"/>
                <a:cs typeface="Arial"/>
              </a:defRPr>
            </a:lvl5pPr>
            <a:lvl6pPr>
              <a:defRPr sz="1350">
                <a:solidFill>
                  <a:srgbClr val="CCCCCC"/>
                </a:solidFill>
                <a:latin typeface="Arial"/>
                <a:ea typeface="Arial"/>
                <a:cs typeface="Arial"/>
              </a:defRPr>
            </a:lvl6pPr>
            <a:lvl7pPr>
              <a:defRPr sz="1350">
                <a:solidFill>
                  <a:srgbClr val="CCCCCC"/>
                </a:solidFill>
                <a:latin typeface="Arial"/>
                <a:ea typeface="Arial"/>
                <a:cs typeface="Arial"/>
              </a:defRPr>
            </a:lvl7pPr>
            <a:lvl8pPr>
              <a:defRPr sz="1350">
                <a:solidFill>
                  <a:srgbClr val="CCCCCC"/>
                </a:solidFill>
                <a:latin typeface="Arial"/>
                <a:ea typeface="Arial"/>
                <a:cs typeface="Arial"/>
              </a:defRPr>
            </a:lvl8pPr>
            <a:lvl9pPr>
              <a:defRPr sz="1350">
                <a:solidFill>
                  <a:srgbClr val="CCCCCC"/>
                </a:solidFill>
                <a:latin typeface="Arial"/>
                <a:ea typeface="Arial"/>
                <a:cs typeface="Arial"/>
              </a:defRPr>
            </a:lvl9pPr>
          </a:lstStyle>
          <a:p xmlns:a="http://schemas.openxmlformats.org/drawingml/2006/main">
            <a:pPr marL="0" indent="0">
              <a:lnSpc>
                <a:spcPct val="112000"/>
              </a:lnSpc>
              <a:spcBef>
                <a:spcPts val="0"/>
              </a:spcBef>
              <a:spcAft>
                <a:spcPts val="0"/>
              </a:spcAft>
              <a:buNone/>
              <a:defRPr sz="1350">
                <a:solidFill>
                  <a:srgbClr val="CCCCCC"/>
                </a:solidFill>
                <a:latin typeface="Arial"/>
                <a:ea typeface="Arial"/>
                <a:cs typeface="Arial"/>
              </a:defRPr>
            </a:pPr>
            <a:r>
              <a:rPr sz="1350">
                <a:solidFill>
                  <a:srgbClr val="CCCCCC"/>
                </a:solidFill>
                <a:latin typeface="Arial"/>
                <a:ea typeface="Arial"/>
                <a:cs typeface="Arial"/>
              </a:rPr>
              <a:t>An index of 2 means the third element; displacement can move the access further.</a:t>
            </a:r>
          </a:p>
        </p:txBody>
      </p:sp>
    </p:spTree>
    <p:extLst>
      <p:ext uri="{BB962C8B-B14F-4D97-AF65-F5344CB8AC3E}">
        <p14:creationId xmlns:p14="http://schemas.microsoft.com/office/powerpoint/2010/main" val="3667182145"/>
      </p:ext>
    </p:extLst>
  </p:cSld>
</p:sld>
</file>

<file path=ppt/slides/slide9.xml><?xml version="1.0" encoding="utf-8"?>
<p:sld xmlns:p="http://schemas.openxmlformats.org/presentationml/2006/main">
  <p:cSld>
    <p:spTree>
      <p:nvGrpSpPr>
        <p:cNvPr id="1" name=""/>
        <p:cNvGrpSpPr/>
        <p:nvPr/>
      </p:nvGrpSpPr>
      <p:grpSpPr>
        <a:xfrm xmlns:a="http://schemas.openxmlformats.org/drawingml/2006/main"/>
      </p:grpSpPr>
      <p:sp>
        <p:nvSpPr>
          <p:cNvPr id="3" name="Footer Placeholder 2">
            <a:extLst xmlns:a="http://schemas.openxmlformats.org/drawingml/2006/main">
              <a:ext uri="{FF2B5EF4-FFF2-40B4-BE49-F238E27FC236}">
                <a16:creationId xmlns:a16="http://schemas.microsoft.com/office/drawing/2014/main" id="{39EA4C82-C623-0196-4A95-876ADF5DEE92}"/>
              </a:ext>
            </a:extLst>
          </p:cNvPr>
          <p:cNvSpPr>
            <a:spLocks xmlns:a="http://schemas.openxmlformats.org/drawingml/2006/main" noGrp="1"/>
          </p:cNvSpPr>
          <p:nvPr>
            <p:ph type="ftr" idx="3"/>
          </p:nvPr>
        </p:nvSpPr>
        <p:spPr>
          <a:xfrm xmlns:a="http://schemas.openxmlformats.org/drawingml/2006/main">
            <a:off x="393700" y="6279952"/>
            <a:ext cx="3568700" cy="241240"/>
          </a:xfrm>
        </p:spPr>
        <p:txBody>
          <a:bodyPr xmlns:a="http://schemas.openxmlformats.org/drawingml/2006/main" lIns="0" tIns="0" rIns="0" bIns="0" anchor="t">
            <a:noAutofit/>
          </a:bodyPr>
          <a:lstStyle xmlns:a="http://schemas.openxmlformats.org/drawingml/2006/main">
            <a:defPPr>
              <a:defRPr sz="1125">
                <a:solidFill>
                  <a:srgbClr val="FFFFFF"/>
                </a:solidFill>
                <a:latin typeface="Arial"/>
                <a:ea typeface="Arial"/>
                <a:cs typeface="Arial"/>
              </a:defRPr>
            </a:defPPr>
            <a:lvl1pPr>
              <a:defRPr sz="1125">
                <a:solidFill>
                  <a:srgbClr val="FFFFFF"/>
                </a:solidFill>
                <a:latin typeface="Arial"/>
                <a:ea typeface="Arial"/>
                <a:cs typeface="Arial"/>
              </a:defRPr>
            </a:lvl1pPr>
            <a:lvl2pPr>
              <a:defRPr sz="1125">
                <a:solidFill>
                  <a:srgbClr val="FFFFFF"/>
                </a:solidFill>
                <a:latin typeface="Arial"/>
                <a:ea typeface="Arial"/>
                <a:cs typeface="Arial"/>
              </a:defRPr>
            </a:lvl2pPr>
            <a:lvl3pPr>
              <a:defRPr sz="1125">
                <a:solidFill>
                  <a:srgbClr val="FFFFFF"/>
                </a:solidFill>
                <a:latin typeface="Arial"/>
                <a:ea typeface="Arial"/>
                <a:cs typeface="Arial"/>
              </a:defRPr>
            </a:lvl3pPr>
            <a:lvl4pPr>
              <a:defRPr sz="1125">
                <a:solidFill>
                  <a:srgbClr val="FFFFFF"/>
                </a:solidFill>
                <a:latin typeface="Arial"/>
                <a:ea typeface="Arial"/>
                <a:cs typeface="Arial"/>
              </a:defRPr>
            </a:lvl4pPr>
            <a:lvl5pPr>
              <a:defRPr sz="1125">
                <a:solidFill>
                  <a:srgbClr val="FFFFFF"/>
                </a:solidFill>
                <a:latin typeface="Arial"/>
                <a:ea typeface="Arial"/>
                <a:cs typeface="Arial"/>
              </a:defRPr>
            </a:lvl5pPr>
            <a:lvl6pPr>
              <a:defRPr sz="1125">
                <a:solidFill>
                  <a:srgbClr val="FFFFFF"/>
                </a:solidFill>
                <a:latin typeface="Arial"/>
                <a:ea typeface="Arial"/>
                <a:cs typeface="Arial"/>
              </a:defRPr>
            </a:lvl6pPr>
            <a:lvl7pPr>
              <a:defRPr sz="1125">
                <a:solidFill>
                  <a:srgbClr val="FFFFFF"/>
                </a:solidFill>
                <a:latin typeface="Arial"/>
                <a:ea typeface="Arial"/>
                <a:cs typeface="Arial"/>
              </a:defRPr>
            </a:lvl7pPr>
            <a:lvl8pPr>
              <a:defRPr sz="1125">
                <a:solidFill>
                  <a:srgbClr val="FFFFFF"/>
                </a:solidFill>
                <a:latin typeface="Arial"/>
                <a:ea typeface="Arial"/>
                <a:cs typeface="Arial"/>
              </a:defRPr>
            </a:lvl8pPr>
            <a:lvl9pPr>
              <a:defRPr sz="1125">
                <a:solidFill>
                  <a:srgbClr val="FFFFFF"/>
                </a:solidFill>
                <a:latin typeface="Arial"/>
                <a:ea typeface="Arial"/>
                <a:cs typeface="Arial"/>
              </a:defRPr>
            </a:lvl9pPr>
          </a:lstStyle>
          <a:p xmlns:a="http://schemas.openxmlformats.org/drawingml/2006/main">
            <a:pPr marL="0" indent="0">
              <a:lnSpc>
                <a:spcPct val="112000"/>
              </a:lnSpc>
              <a:spcBef>
                <a:spcPts val="0"/>
              </a:spcBef>
              <a:spcAft>
                <a:spcPts val="0"/>
              </a:spcAft>
              <a:buNone/>
              <a:defRPr sz="1125">
                <a:solidFill>
                  <a:srgbClr val="FFFFFF"/>
                </a:solidFill>
                <a:latin typeface="Arial"/>
                <a:ea typeface="Arial"/>
                <a:cs typeface="Arial"/>
              </a:defRPr>
            </a:pPr>
            <a:r>
              <a:rPr sz="1125">
                <a:solidFill>
                  <a:srgbClr val="FFFFFF"/>
                </a:solidFill>
                <a:latin typeface="Arial"/>
                <a:ea typeface="Arial"/>
                <a:cs typeface="Arial"/>
              </a:rPr>
              <a:t>CS 211 · Recitation 07</a:t>
            </a:r>
          </a:p>
        </p:txBody>
      </p:sp>
      <p:sp>
        <p:nvSpPr>
          <p:cNvPr id="532" name="Google Shape;532;p58">
            <a:extLst xmlns:a="http://schemas.openxmlformats.org/drawingml/2006/main">
              <a:ext uri="{FF2B5EF4-FFF2-40B4-BE49-F238E27FC236}">
                <a16:creationId xmlns:a16="http://schemas.microsoft.com/office/drawing/2014/main" id="{1BCBE750-7048-686D-1472-52C53362D6CD}"/>
              </a:ext>
            </a:extLst>
          </p:cNvPr>
          <p:cNvSpPr>
            <a:spLocks xmlns:a="http://schemas.openxmlformats.org/drawingml/2006/main" noGrp="1"/>
          </p:cNvSpPr>
          <p:nvPr>
            <p:ph type="sldNum" idx="4"/>
          </p:nvPr>
        </p:nvSpPr>
        <p:spPr>
          <a:xfrm xmlns:a="http://schemas.openxmlformats.org/drawingml/2006/main">
            <a:off x="11279332" y="6279294"/>
            <a:ext cx="518968" cy="241240"/>
          </a:xfrm>
        </p:spPr>
        <p:txBody>
          <a:bodyPr xmlns:a="http://schemas.openxmlformats.org/drawingml/2006/main" spcFirstLastPara="1" vert="horz" wrap="square" lIns="0" tIns="0" rIns="0" bIns="0" anchor="t">
            <a:noAutofit/>
          </a:bodyPr>
          <a:lstStyle xmlns:a="http://schemas.openxmlformats.org/drawingml/2006/main">
            <a:defPPr>
              <a:defRPr sz="1125">
                <a:solidFill>
                  <a:srgbClr val="FFFFFF"/>
                </a:solidFill>
                <a:latin typeface="Arial"/>
                <a:ea typeface="Arial"/>
                <a:cs typeface="Arial"/>
              </a:defRPr>
            </a:defPPr>
            <a:lvl1pPr>
              <a:defRPr sz="1125">
                <a:solidFill>
                  <a:srgbClr val="FFFFFF"/>
                </a:solidFill>
                <a:latin typeface="Arial"/>
                <a:ea typeface="Arial"/>
                <a:cs typeface="Arial"/>
              </a:defRPr>
            </a:lvl1pPr>
            <a:lvl2pPr>
              <a:defRPr sz="1125">
                <a:solidFill>
                  <a:srgbClr val="FFFFFF"/>
                </a:solidFill>
                <a:latin typeface="Arial"/>
                <a:ea typeface="Arial"/>
                <a:cs typeface="Arial"/>
              </a:defRPr>
            </a:lvl2pPr>
            <a:lvl3pPr>
              <a:defRPr sz="1125">
                <a:solidFill>
                  <a:srgbClr val="FFFFFF"/>
                </a:solidFill>
                <a:latin typeface="Arial"/>
                <a:ea typeface="Arial"/>
                <a:cs typeface="Arial"/>
              </a:defRPr>
            </a:lvl3pPr>
            <a:lvl4pPr>
              <a:defRPr sz="1125">
                <a:solidFill>
                  <a:srgbClr val="FFFFFF"/>
                </a:solidFill>
                <a:latin typeface="Arial"/>
                <a:ea typeface="Arial"/>
                <a:cs typeface="Arial"/>
              </a:defRPr>
            </a:lvl4pPr>
            <a:lvl5pPr>
              <a:defRPr sz="1125">
                <a:solidFill>
                  <a:srgbClr val="FFFFFF"/>
                </a:solidFill>
                <a:latin typeface="Arial"/>
                <a:ea typeface="Arial"/>
                <a:cs typeface="Arial"/>
              </a:defRPr>
            </a:lvl5pPr>
            <a:lvl6pPr>
              <a:defRPr sz="1125">
                <a:solidFill>
                  <a:srgbClr val="FFFFFF"/>
                </a:solidFill>
                <a:latin typeface="Arial"/>
                <a:ea typeface="Arial"/>
                <a:cs typeface="Arial"/>
              </a:defRPr>
            </a:lvl6pPr>
            <a:lvl7pPr>
              <a:defRPr sz="1125">
                <a:solidFill>
                  <a:srgbClr val="FFFFFF"/>
                </a:solidFill>
                <a:latin typeface="Arial"/>
                <a:ea typeface="Arial"/>
                <a:cs typeface="Arial"/>
              </a:defRPr>
            </a:lvl7pPr>
            <a:lvl8pPr>
              <a:defRPr sz="1125">
                <a:solidFill>
                  <a:srgbClr val="FFFFFF"/>
                </a:solidFill>
                <a:latin typeface="Arial"/>
                <a:ea typeface="Arial"/>
                <a:cs typeface="Arial"/>
              </a:defRPr>
            </a:lvl8pPr>
            <a:lvl9pPr>
              <a:defRPr sz="1125">
                <a:solidFill>
                  <a:srgbClr val="FFFFFF"/>
                </a:solidFill>
                <a:latin typeface="Arial"/>
                <a:ea typeface="Arial"/>
                <a:cs typeface="Arial"/>
              </a:defRPr>
            </a:lvl9pPr>
          </a:lstStyle>
          <a:p xmlns:a="http://schemas.openxmlformats.org/drawingml/2006/main">
            <a:pPr marL="0" indent="0">
              <a:lnSpc>
                <a:spcPct val="112000"/>
              </a:lnSpc>
              <a:spcBef>
                <a:spcPts val="0"/>
              </a:spcBef>
              <a:spcAft>
                <a:spcPts val="0"/>
              </a:spcAft>
              <a:buNone/>
              <a:defRPr sz="1125">
                <a:solidFill>
                  <a:srgbClr val="FFFFFF"/>
                </a:solidFill>
                <a:latin typeface="Arial"/>
                <a:ea typeface="Arial"/>
                <a:cs typeface="Arial"/>
              </a:defRPr>
            </a:pPr>
            <a:r>
              <a:rPr sz="1125">
                <a:solidFill>
                  <a:srgbClr val="FFFFFF"/>
                </a:solidFill>
                <a:latin typeface="Arial"/>
                <a:ea typeface="Arial"/>
                <a:cs typeface="Arial"/>
              </a:rPr>
              <a:t>9</a:t>
            </a:r>
          </a:p>
        </p:txBody>
      </p:sp>
      <p:sp>
        <p:nvSpPr>
          <p:cNvPr id="533" name="Google Shape;533;p58">
            <a:extLst xmlns:a="http://schemas.openxmlformats.org/drawingml/2006/main">
              <a:ext uri="{FF2B5EF4-FFF2-40B4-BE49-F238E27FC236}">
                <a16:creationId xmlns:a16="http://schemas.microsoft.com/office/drawing/2014/main" id="{1B5D55CD-1C17-7CD8-F26A-2DD65B067687}"/>
              </a:ext>
            </a:extLst>
          </p:cNvPr>
          <p:cNvSpPr>
            <a:spLocks xmlns:a="http://schemas.openxmlformats.org/drawingml/2006/main" noGrp="1"/>
          </p:cNvSpPr>
          <p:nvPr>
            <p:ph type="title" idx="0"/>
          </p:nvPr>
        </p:nvSpPr>
        <p:spPr>
          <a:xfrm xmlns:a="http://schemas.openxmlformats.org/drawingml/2006/main">
            <a:off x="393700" y="344008"/>
            <a:ext cx="11404600" cy="1047491"/>
          </a:xfrm>
        </p:spPr>
        <p:txBody>
          <a:bodyPr xmlns:a="http://schemas.openxmlformats.org/drawingml/2006/main" spcFirstLastPara="1" vert="horz" wrap="square" lIns="0" tIns="0" rIns="0" bIns="0" anchor="t">
            <a:noAutofit/>
          </a:bodyPr>
          <a:lstStyle xmlns:a="http://schemas.openxmlformats.org/drawingml/2006/main">
            <a:defPPr>
              <a:defRPr sz="3150">
                <a:solidFill>
                  <a:srgbClr val="FFFFFF"/>
                </a:solidFill>
                <a:latin typeface="Arial"/>
                <a:ea typeface="Arial"/>
                <a:cs typeface="Arial"/>
              </a:defRPr>
            </a:defPPr>
            <a:lvl1pPr>
              <a:defRPr sz="3150">
                <a:solidFill>
                  <a:srgbClr val="FFFFFF"/>
                </a:solidFill>
                <a:latin typeface="Arial"/>
                <a:ea typeface="Arial"/>
                <a:cs typeface="Arial"/>
              </a:defRPr>
            </a:lvl1pPr>
            <a:lvl2pPr>
              <a:defRPr sz="3150">
                <a:solidFill>
                  <a:srgbClr val="FFFFFF"/>
                </a:solidFill>
                <a:latin typeface="Arial"/>
                <a:ea typeface="Arial"/>
                <a:cs typeface="Arial"/>
              </a:defRPr>
            </a:lvl2pPr>
            <a:lvl3pPr>
              <a:defRPr sz="3150">
                <a:solidFill>
                  <a:srgbClr val="FFFFFF"/>
                </a:solidFill>
                <a:latin typeface="Arial"/>
                <a:ea typeface="Arial"/>
                <a:cs typeface="Arial"/>
              </a:defRPr>
            </a:lvl3pPr>
            <a:lvl4pPr>
              <a:defRPr sz="3150">
                <a:solidFill>
                  <a:srgbClr val="FFFFFF"/>
                </a:solidFill>
                <a:latin typeface="Arial"/>
                <a:ea typeface="Arial"/>
                <a:cs typeface="Arial"/>
              </a:defRPr>
            </a:lvl4pPr>
            <a:lvl5pPr>
              <a:defRPr sz="3150">
                <a:solidFill>
                  <a:srgbClr val="FFFFFF"/>
                </a:solidFill>
                <a:latin typeface="Arial"/>
                <a:ea typeface="Arial"/>
                <a:cs typeface="Arial"/>
              </a:defRPr>
            </a:lvl5pPr>
            <a:lvl6pPr>
              <a:defRPr sz="3150">
                <a:solidFill>
                  <a:srgbClr val="FFFFFF"/>
                </a:solidFill>
                <a:latin typeface="Arial"/>
                <a:ea typeface="Arial"/>
                <a:cs typeface="Arial"/>
              </a:defRPr>
            </a:lvl6pPr>
            <a:lvl7pPr>
              <a:defRPr sz="3150">
                <a:solidFill>
                  <a:srgbClr val="FFFFFF"/>
                </a:solidFill>
                <a:latin typeface="Arial"/>
                <a:ea typeface="Arial"/>
                <a:cs typeface="Arial"/>
              </a:defRPr>
            </a:lvl7pPr>
            <a:lvl8pPr>
              <a:defRPr sz="3150">
                <a:solidFill>
                  <a:srgbClr val="FFFFFF"/>
                </a:solidFill>
                <a:latin typeface="Arial"/>
                <a:ea typeface="Arial"/>
                <a:cs typeface="Arial"/>
              </a:defRPr>
            </a:lvl8pPr>
            <a:lvl9pPr>
              <a:defRPr sz="3150">
                <a:solidFill>
                  <a:srgbClr val="FFFFFF"/>
                </a:solidFill>
                <a:latin typeface="Arial"/>
                <a:ea typeface="Arial"/>
                <a:cs typeface="Arial"/>
              </a:defRPr>
            </a:lvl9pPr>
          </a:lstStyle>
          <a:p xmlns:a="http://schemas.openxmlformats.org/drawingml/2006/main">
            <a:pPr marL="0" indent="0">
              <a:lnSpc>
                <a:spcPct val="112000"/>
              </a:lnSpc>
              <a:spcBef>
                <a:spcPts val="0"/>
              </a:spcBef>
              <a:spcAft>
                <a:spcPts val="0"/>
              </a:spcAft>
              <a:buNone/>
              <a:defRPr sz="3150">
                <a:solidFill>
                  <a:srgbClr val="FFFFFF"/>
                </a:solidFill>
                <a:latin typeface="Arial"/>
                <a:ea typeface="Arial"/>
                <a:cs typeface="Arial"/>
              </a:defRPr>
            </a:pPr>
            <a:r>
              <a:rPr sz="3150">
                <a:solidFill>
                  <a:srgbClr val="FFFFFF"/>
                </a:solidFill>
                <a:latin typeface="Arial"/>
                <a:ea typeface="Arial"/>
                <a:cs typeface="Arial"/>
              </a:rPr>
              <a:t>Struct: separate fields; union: shared bytes</a:t>
            </a:r>
          </a:p>
        </p:txBody>
      </p:sp>
      <p:sp>
        <p:nvSpPr>
          <p:cNvPr id="7" name="Google Shape;534;p58">
            <a:extLst xmlns:a="http://schemas.openxmlformats.org/drawingml/2006/main">
              <a:ext uri="{FF2B5EF4-FFF2-40B4-BE49-F238E27FC236}">
                <a16:creationId xmlns:a16="http://schemas.microsoft.com/office/drawing/2014/main" id="{3A923FEE-B8D2-CD3A-ABBD-21770B40AA24}"/>
              </a:ext>
            </a:extLst>
          </p:cNvPr>
          <p:cNvSpPr>
            <a:spLocks xmlns:a="http://schemas.openxmlformats.org/drawingml/2006/main" noGrp="1"/>
          </p:cNvSpPr>
          <p:nvPr/>
        </p:nvSpPr>
        <p:spPr>
          <a:xfrm xmlns:a="http://schemas.openxmlformats.org/drawingml/2006/main">
            <a:off x="393700" y="2031999"/>
            <a:ext cx="5537200" cy="3534787"/>
          </a:xfrm>
          <a:prstGeom xmlns:a="http://schemas.openxmlformats.org/drawingml/2006/main" prst="rect">
            <a:avLst/>
          </a:prstGeom>
        </p:spPr>
        <p:txBody>
          <a:bodyPr xmlns:a="http://schemas.openxmlformats.org/drawingml/2006/main" spcFirstLastPara="1" vert="horz" wrap="square" lIns="0" tIns="0" rIns="0" bIns="0" anchor="t">
            <a:noAutofit/>
          </a:bodyPr>
          <a:lstStyle xmlns:a="http://schemas.openxmlformats.org/drawingml/2006/main">
            <a:defPPr>
              <a:defRPr sz="1875">
                <a:solidFill>
                  <a:srgbClr val="FFFFFF"/>
                </a:solidFill>
                <a:latin typeface="Arial"/>
                <a:ea typeface="Arial"/>
                <a:cs typeface="Arial"/>
              </a:defRPr>
            </a:defPPr>
            <a:lvl1pPr marL="228600" indent="-228600" algn="l" defTabSz="914400">
              <a:lnSpc>
                <a:spcPct val="90000"/>
              </a:lnSpc>
              <a:spcBef>
                <a:spcPts val="1000"/>
              </a:spcBef>
              <a:buFont typeface="Arial"/>
              <a:buChar char="•"/>
              <a:defRPr sz="2400" kern="1200">
                <a:solidFill>
                  <a:schemeClr val="tx1"/>
                </a:solidFill>
                <a:latin typeface="+mn-lt"/>
                <a:ea typeface="+mn-lt"/>
                <a:cs typeface="+mn-lt"/>
              </a:defRPr>
            </a:lvl1pPr>
            <a:lvl2pPr marL="685800" indent="-228600" algn="l" defTabSz="914400">
              <a:lnSpc>
                <a:spcPct val="90000"/>
              </a:lnSpc>
              <a:spcBef>
                <a:spcPts val="500"/>
              </a:spcBef>
              <a:buFont typeface="Arial"/>
              <a:buChar char="•"/>
              <a:defRPr sz="2000" kern="1200">
                <a:solidFill>
                  <a:schemeClr val="tx1"/>
                </a:solidFill>
                <a:latin typeface="+mn-lt"/>
                <a:ea typeface="+mn-lt"/>
                <a:cs typeface="+mn-lt"/>
              </a:defRPr>
            </a:lvl2pPr>
            <a:lvl3pPr marL="1143000" indent="-228600" algn="l" defTabSz="914400">
              <a:lnSpc>
                <a:spcPct val="90000"/>
              </a:lnSpc>
              <a:spcBef>
                <a:spcPts val="500"/>
              </a:spcBef>
              <a:buFont typeface="Arial"/>
              <a:buChar char="•"/>
              <a:defRPr sz="1800" kern="1200">
                <a:solidFill>
                  <a:schemeClr val="tx1"/>
                </a:solidFill>
                <a:latin typeface="+mn-lt"/>
                <a:ea typeface="+mn-lt"/>
                <a:cs typeface="+mn-lt"/>
              </a:defRPr>
            </a:lvl3pPr>
            <a:lvl4pPr marL="1600200" indent="-228600" algn="l" defTabSz="914400">
              <a:lnSpc>
                <a:spcPct val="90000"/>
              </a:lnSpc>
              <a:spcBef>
                <a:spcPts val="500"/>
              </a:spcBef>
              <a:buFont typeface="Arial"/>
              <a:buChar char="•"/>
              <a:defRPr sz="1800" kern="1200">
                <a:solidFill>
                  <a:schemeClr val="tx1"/>
                </a:solidFill>
                <a:latin typeface="+mn-lt"/>
                <a:ea typeface="+mn-lt"/>
                <a:cs typeface="+mn-lt"/>
              </a:defRPr>
            </a:lvl4pPr>
            <a:lvl5pPr marL="2057400" indent="-228600" algn="l" defTabSz="914400">
              <a:lnSpc>
                <a:spcPct val="90000"/>
              </a:lnSpc>
              <a:spcBef>
                <a:spcPts val="500"/>
              </a:spcBef>
              <a:buFont typeface="Arial"/>
              <a:buChar char="•"/>
              <a:defRPr sz="1800" kern="1200">
                <a:solidFill>
                  <a:schemeClr val="tx1"/>
                </a:solidFill>
                <a:latin typeface="+mn-lt"/>
                <a:ea typeface="+mn-lt"/>
                <a:cs typeface="+mn-lt"/>
              </a:defRPr>
            </a:lvl5pPr>
            <a:lvl6pPr marL="2514600" indent="-228600" algn="l" defTabSz="914400">
              <a:lnSpc>
                <a:spcPct val="90000"/>
              </a:lnSpc>
              <a:spcBef>
                <a:spcPts val="500"/>
              </a:spcBef>
              <a:buFont typeface="Arial"/>
              <a:buChar char="•"/>
              <a:defRPr sz="1800" kern="1200">
                <a:solidFill>
                  <a:schemeClr val="tx1"/>
                </a:solidFill>
                <a:latin typeface="+mn-lt"/>
                <a:ea typeface="+mn-lt"/>
                <a:cs typeface="+mn-lt"/>
              </a:defRPr>
            </a:lvl6pPr>
            <a:lvl7pPr marL="2971800" indent="-228600" algn="l" defTabSz="914400">
              <a:lnSpc>
                <a:spcPct val="90000"/>
              </a:lnSpc>
              <a:spcBef>
                <a:spcPts val="500"/>
              </a:spcBef>
              <a:buFont typeface="Arial"/>
              <a:buChar char="•"/>
              <a:defRPr sz="1800" kern="1200">
                <a:solidFill>
                  <a:schemeClr val="tx1"/>
                </a:solidFill>
                <a:latin typeface="+mn-lt"/>
                <a:ea typeface="+mn-lt"/>
                <a:cs typeface="+mn-lt"/>
              </a:defRPr>
            </a:lvl7pPr>
            <a:lvl8pPr marL="3429000" indent="-228600" algn="l" defTabSz="914400">
              <a:lnSpc>
                <a:spcPct val="90000"/>
              </a:lnSpc>
              <a:spcBef>
                <a:spcPts val="500"/>
              </a:spcBef>
              <a:buFont typeface="Arial"/>
              <a:buChar char="•"/>
              <a:defRPr sz="1800" kern="1200">
                <a:solidFill>
                  <a:schemeClr val="tx1"/>
                </a:solidFill>
                <a:latin typeface="+mn-lt"/>
                <a:ea typeface="+mn-lt"/>
                <a:cs typeface="+mn-lt"/>
              </a:defRPr>
            </a:lvl8pPr>
            <a:lvl9pPr marL="3886200" indent="-228600" algn="l" defTabSz="914400">
              <a:lnSpc>
                <a:spcPct val="90000"/>
              </a:lnSpc>
              <a:spcBef>
                <a:spcPts val="500"/>
              </a:spcBef>
              <a:buFont typeface="Arial"/>
              <a:buChar char="•"/>
              <a:defRPr sz="1800" kern="1200">
                <a:solidFill>
                  <a:schemeClr val="tx1"/>
                </a:solidFill>
                <a:latin typeface="+mn-lt"/>
                <a:ea typeface="+mn-lt"/>
                <a:cs typeface="+mn-lt"/>
              </a:defRPr>
            </a:lvl9pPr>
          </a:lstStyle>
          <a:p xmlns:a="http://schemas.openxmlformats.org/drawingml/2006/main">
            <a:pPr marL="0" indent="0">
              <a:lnSpc>
                <a:spcPct val="112000"/>
              </a:lnSpc>
              <a:spcBef>
                <a:spcPts val="0"/>
              </a:spcBef>
              <a:spcAft>
                <a:spcPts val="0"/>
              </a:spcAft>
              <a:buNone/>
              <a:defRPr sz="1875">
                <a:solidFill>
                  <a:srgbClr val="FFFFFF"/>
                </a:solidFill>
                <a:latin typeface="Arial"/>
                <a:ea typeface="Arial"/>
                <a:cs typeface="Arial"/>
              </a:defRPr>
            </a:pPr>
            <a:r>
              <a:rPr sz="1875">
                <a:solidFill>
                  <a:srgbClr val="FFFFFF"/>
                </a:solidFill>
                <a:latin typeface="Arial"/>
                <a:ea typeface="Arial"/>
                <a:cs typeface="Arial"/>
              </a:rPr>
              <a:t>A struct gives each member its own place.</a:t>
            </a:r>
          </a:p>
          <a:p xmlns:a="http://schemas.openxmlformats.org/drawingml/2006/main">
            <a:pPr marL="0" indent="0">
              <a:lnSpc>
                <a:spcPct val="112000"/>
              </a:lnSpc>
              <a:spcBef>
                <a:spcPts val="0"/>
              </a:spcBef>
              <a:spcAft>
                <a:spcPts val="0"/>
              </a:spcAft>
              <a:buNone/>
            </a:pPr>
            <a:r>
              <a:t/>
            </a:r>
          </a:p>
          <a:p xmlns:a="http://schemas.openxmlformats.org/drawingml/2006/main">
            <a:pPr marL="0" indent="0">
              <a:lnSpc>
                <a:spcPct val="112000"/>
              </a:lnSpc>
              <a:spcBef>
                <a:spcPts val="0"/>
              </a:spcBef>
              <a:spcAft>
                <a:spcPts val="0"/>
              </a:spcAft>
              <a:buNone/>
              <a:defRPr sz="1875">
                <a:solidFill>
                  <a:srgbClr val="FFFFFF"/>
                </a:solidFill>
                <a:latin typeface="Arial"/>
                <a:ea typeface="Arial"/>
                <a:cs typeface="Arial"/>
              </a:defRPr>
            </a:pPr>
            <a:r>
              <a:rPr sz="1875">
                <a:solidFill>
                  <a:srgbClr val="FFFFFF"/>
                </a:solidFill>
                <a:latin typeface="Arial"/>
                <a:ea typeface="Arial"/>
                <a:cs typeface="Arial"/>
              </a:rPr>
              <a:t>A union gives different names to overlapping storage. Writing through one name changes the bytes seen through the other name.</a:t>
            </a:r>
          </a:p>
          <a:p xmlns:a="http://schemas.openxmlformats.org/drawingml/2006/main">
            <a:pPr marL="0" indent="0">
              <a:lnSpc>
                <a:spcPct val="112000"/>
              </a:lnSpc>
              <a:spcBef>
                <a:spcPts val="0"/>
              </a:spcBef>
              <a:spcAft>
                <a:spcPts val="0"/>
              </a:spcAft>
              <a:buNone/>
            </a:pPr>
            <a:r>
              <a:t/>
            </a:r>
          </a:p>
          <a:p xmlns:a="http://schemas.openxmlformats.org/drawingml/2006/main">
            <a:pPr marL="0" indent="0">
              <a:lnSpc>
                <a:spcPct val="112000"/>
              </a:lnSpc>
              <a:spcBef>
                <a:spcPts val="0"/>
              </a:spcBef>
              <a:spcAft>
                <a:spcPts val="0"/>
              </a:spcAft>
              <a:buNone/>
              <a:defRPr sz="1875">
                <a:solidFill>
                  <a:srgbClr val="FFFFFF"/>
                </a:solidFill>
                <a:latin typeface="Arial"/>
                <a:ea typeface="Arial"/>
                <a:cs typeface="Arial"/>
              </a:defRPr>
            </a:pPr>
            <a:r>
              <a:rPr sz="1875">
                <a:solidFill>
                  <a:srgbClr val="FFFFFF"/>
                </a:solidFill>
                <a:latin typeface="Arial"/>
                <a:ea typeface="Arial"/>
                <a:cs typeface="Arial"/>
              </a:rPr>
              <a:t>Think: separate drawers versus two labels on the same drawer.</a:t>
            </a:r>
          </a:p>
        </p:txBody>
      </p:sp>
      <p:sp>
        <p:nvSpPr>
          <p:cNvPr id="8" name="Content Placeholder 3">
            <a:extLst xmlns:a="http://schemas.openxmlformats.org/drawingml/2006/main">
              <a:ext uri="{FF2B5EF4-FFF2-40B4-BE49-F238E27FC236}">
                <a16:creationId xmlns:a16="http://schemas.microsoft.com/office/drawing/2014/main" id="{2EE8F343-A95F-2AAA-FE9E-A6C31E298DF7}"/>
              </a:ext>
            </a:extLst>
          </p:cNvPr>
          <p:cNvSpPr>
            <a:spLocks xmlns:a="http://schemas.openxmlformats.org/drawingml/2006/main" noGrp="1"/>
          </p:cNvSpPr>
          <p:nvPr/>
        </p:nvSpPr>
        <p:spPr>
          <a:xfrm xmlns:a="http://schemas.openxmlformats.org/drawingml/2006/main">
            <a:off x="6256618" y="2031999"/>
            <a:ext cx="5537200" cy="3534787"/>
          </a:xfrm>
          <a:prstGeom xmlns:a="http://schemas.openxmlformats.org/drawingml/2006/main" prst="rect">
            <a:avLst/>
          </a:prstGeom>
        </p:spPr>
        <p:txBody>
          <a:bodyPr xmlns:a="http://schemas.openxmlformats.org/drawingml/2006/main" lIns="0" tIns="0" rIns="0" bIns="0" anchor="t">
            <a:noAutofit/>
          </a:bodyPr>
          <a:lstStyle xmlns:a="http://schemas.openxmlformats.org/drawingml/2006/main">
            <a:defPPr>
              <a:defRPr sz="1800">
                <a:solidFill>
                  <a:srgbClr val="FFFFFF"/>
                </a:solidFill>
                <a:latin typeface="Consolas"/>
                <a:ea typeface="Consolas"/>
                <a:cs typeface="Consolas"/>
              </a:defRPr>
            </a:defPPr>
            <a:lvl1pPr marL="228600" indent="-228600" algn="l" defTabSz="914400">
              <a:lnSpc>
                <a:spcPct val="90000"/>
              </a:lnSpc>
              <a:spcBef>
                <a:spcPts val="1000"/>
              </a:spcBef>
              <a:buFont typeface="Arial"/>
              <a:buChar char="•"/>
              <a:defRPr sz="2400" kern="1200">
                <a:solidFill>
                  <a:schemeClr val="tx1"/>
                </a:solidFill>
                <a:latin typeface="+mn-lt"/>
                <a:ea typeface="+mn-lt"/>
                <a:cs typeface="+mn-lt"/>
              </a:defRPr>
            </a:lvl1pPr>
            <a:lvl2pPr marL="685800" indent="-228600" algn="l" defTabSz="914400">
              <a:lnSpc>
                <a:spcPct val="90000"/>
              </a:lnSpc>
              <a:spcBef>
                <a:spcPts val="500"/>
              </a:spcBef>
              <a:buFont typeface="Arial"/>
              <a:buChar char="•"/>
              <a:defRPr sz="2000" kern="1200">
                <a:solidFill>
                  <a:schemeClr val="tx1"/>
                </a:solidFill>
                <a:latin typeface="+mn-lt"/>
                <a:ea typeface="+mn-lt"/>
                <a:cs typeface="+mn-lt"/>
              </a:defRPr>
            </a:lvl2pPr>
            <a:lvl3pPr marL="1143000" indent="-228600" algn="l" defTabSz="914400">
              <a:lnSpc>
                <a:spcPct val="90000"/>
              </a:lnSpc>
              <a:spcBef>
                <a:spcPts val="500"/>
              </a:spcBef>
              <a:buFont typeface="Arial"/>
              <a:buChar char="•"/>
              <a:defRPr sz="1800" kern="1200">
                <a:solidFill>
                  <a:schemeClr val="tx1"/>
                </a:solidFill>
                <a:latin typeface="+mn-lt"/>
                <a:ea typeface="+mn-lt"/>
                <a:cs typeface="+mn-lt"/>
              </a:defRPr>
            </a:lvl3pPr>
            <a:lvl4pPr marL="1600200" indent="-228600" algn="l" defTabSz="914400">
              <a:lnSpc>
                <a:spcPct val="90000"/>
              </a:lnSpc>
              <a:spcBef>
                <a:spcPts val="500"/>
              </a:spcBef>
              <a:buFont typeface="Arial"/>
              <a:buChar char="•"/>
              <a:defRPr sz="1800" kern="1200">
                <a:solidFill>
                  <a:schemeClr val="tx1"/>
                </a:solidFill>
                <a:latin typeface="+mn-lt"/>
                <a:ea typeface="+mn-lt"/>
                <a:cs typeface="+mn-lt"/>
              </a:defRPr>
            </a:lvl4pPr>
            <a:lvl5pPr marL="2057400" indent="-228600" algn="l" defTabSz="914400">
              <a:lnSpc>
                <a:spcPct val="90000"/>
              </a:lnSpc>
              <a:spcBef>
                <a:spcPts val="500"/>
              </a:spcBef>
              <a:buFont typeface="Arial"/>
              <a:buChar char="•"/>
              <a:defRPr sz="1800" kern="1200">
                <a:solidFill>
                  <a:schemeClr val="tx1"/>
                </a:solidFill>
                <a:latin typeface="+mn-lt"/>
                <a:ea typeface="+mn-lt"/>
                <a:cs typeface="+mn-lt"/>
              </a:defRPr>
            </a:lvl5pPr>
            <a:lvl6pPr marL="2514600" indent="-228600" algn="l" defTabSz="914400">
              <a:lnSpc>
                <a:spcPct val="90000"/>
              </a:lnSpc>
              <a:spcBef>
                <a:spcPts val="500"/>
              </a:spcBef>
              <a:buFont typeface="Arial"/>
              <a:buChar char="•"/>
              <a:defRPr sz="1800" kern="1200">
                <a:solidFill>
                  <a:schemeClr val="tx1"/>
                </a:solidFill>
                <a:latin typeface="+mn-lt"/>
                <a:ea typeface="+mn-lt"/>
                <a:cs typeface="+mn-lt"/>
              </a:defRPr>
            </a:lvl6pPr>
            <a:lvl7pPr marL="2971800" indent="-228600" algn="l" defTabSz="914400">
              <a:lnSpc>
                <a:spcPct val="90000"/>
              </a:lnSpc>
              <a:spcBef>
                <a:spcPts val="500"/>
              </a:spcBef>
              <a:buFont typeface="Arial"/>
              <a:buChar char="•"/>
              <a:defRPr sz="1800" kern="1200">
                <a:solidFill>
                  <a:schemeClr val="tx1"/>
                </a:solidFill>
                <a:latin typeface="+mn-lt"/>
                <a:ea typeface="+mn-lt"/>
                <a:cs typeface="+mn-lt"/>
              </a:defRPr>
            </a:lvl7pPr>
            <a:lvl8pPr marL="3429000" indent="-228600" algn="l" defTabSz="914400">
              <a:lnSpc>
                <a:spcPct val="90000"/>
              </a:lnSpc>
              <a:spcBef>
                <a:spcPts val="500"/>
              </a:spcBef>
              <a:buFont typeface="Arial"/>
              <a:buChar char="•"/>
              <a:defRPr sz="1800" kern="1200">
                <a:solidFill>
                  <a:schemeClr val="tx1"/>
                </a:solidFill>
                <a:latin typeface="+mn-lt"/>
                <a:ea typeface="+mn-lt"/>
                <a:cs typeface="+mn-lt"/>
              </a:defRPr>
            </a:lvl8pPr>
            <a:lvl9pPr marL="3886200" indent="-228600" algn="l" defTabSz="914400">
              <a:lnSpc>
                <a:spcPct val="90000"/>
              </a:lnSpc>
              <a:spcBef>
                <a:spcPts val="500"/>
              </a:spcBef>
              <a:buFont typeface="Arial"/>
              <a:buChar char="•"/>
              <a:defRPr sz="1800" kern="1200">
                <a:solidFill>
                  <a:schemeClr val="tx1"/>
                </a:solidFill>
                <a:latin typeface="+mn-lt"/>
                <a:ea typeface="+mn-lt"/>
                <a:cs typeface="+mn-lt"/>
              </a:defRPr>
            </a:lvl9pPr>
          </a:lstStyle>
          <a:p xmlns:a="http://schemas.openxmlformats.org/drawingml/2006/main">
            <a:pPr marL="0" indent="0">
              <a:lnSpc>
                <a:spcPct val="112000"/>
              </a:lnSpc>
              <a:spcBef>
                <a:spcPts val="0"/>
              </a:spcBef>
              <a:spcAft>
                <a:spcPts val="0"/>
              </a:spcAft>
              <a:buNone/>
              <a:defRPr sz="1800">
                <a:solidFill>
                  <a:srgbClr val="FFFFFF"/>
                </a:solidFill>
                <a:latin typeface="Consolas"/>
                <a:ea typeface="Consolas"/>
                <a:cs typeface="Consolas"/>
              </a:defRPr>
            </a:pPr>
            <a:r>
              <a:rPr sz="1800">
                <a:solidFill>
                  <a:srgbClr val="FFFFFF"/>
                </a:solidFill>
                <a:latin typeface="Consolas"/>
                <a:ea typeface="Consolas"/>
                <a:cs typeface="Consolas"/>
              </a:rPr>
              <a:t>struct Separate {</a:t>
            </a:r>
          </a:p>
          <a:p xmlns:a="http://schemas.openxmlformats.org/drawingml/2006/main">
            <a:pPr marL="0" indent="0">
              <a:lnSpc>
                <a:spcPct val="112000"/>
              </a:lnSpc>
              <a:spcBef>
                <a:spcPts val="0"/>
              </a:spcBef>
              <a:spcAft>
                <a:spcPts val="0"/>
              </a:spcAft>
              <a:buNone/>
              <a:defRPr sz="1800">
                <a:solidFill>
                  <a:srgbClr val="FFFFFF"/>
                </a:solidFill>
                <a:latin typeface="Consolas"/>
                <a:ea typeface="Consolas"/>
                <a:cs typeface="Consolas"/>
              </a:defRPr>
            </a:pPr>
            <a:r>
              <a:rPr sz="1800">
                <a:solidFill>
                  <a:srgbClr val="FFFFFF"/>
                </a:solidFill>
                <a:latin typeface="Consolas"/>
                <a:ea typeface="Consolas"/>
                <a:cs typeface="Consolas"/>
              </a:rPr>
              <a:t>    float value;</a:t>
            </a:r>
          </a:p>
          <a:p xmlns:a="http://schemas.openxmlformats.org/drawingml/2006/main">
            <a:pPr marL="0" indent="0">
              <a:lnSpc>
                <a:spcPct val="112000"/>
              </a:lnSpc>
              <a:spcBef>
                <a:spcPts val="0"/>
              </a:spcBef>
              <a:spcAft>
                <a:spcPts val="0"/>
              </a:spcAft>
              <a:buNone/>
              <a:defRPr sz="1800">
                <a:solidFill>
                  <a:srgbClr val="FFFFFF"/>
                </a:solidFill>
                <a:latin typeface="Consolas"/>
                <a:ea typeface="Consolas"/>
                <a:cs typeface="Consolas"/>
              </a:defRPr>
            </a:pPr>
            <a:r>
              <a:rPr sz="1800">
                <a:solidFill>
                  <a:srgbClr val="FFFFFF"/>
                </a:solidFill>
                <a:latin typeface="Consolas"/>
                <a:ea typeface="Consolas"/>
                <a:cs typeface="Consolas"/>
              </a:rPr>
              <a:t>    unsigned int bits;</a:t>
            </a:r>
          </a:p>
          <a:p xmlns:a="http://schemas.openxmlformats.org/drawingml/2006/main">
            <a:pPr marL="0" indent="0">
              <a:lnSpc>
                <a:spcPct val="112000"/>
              </a:lnSpc>
              <a:spcBef>
                <a:spcPts val="0"/>
              </a:spcBef>
              <a:spcAft>
                <a:spcPts val="0"/>
              </a:spcAft>
              <a:buNone/>
              <a:defRPr sz="1800">
                <a:solidFill>
                  <a:srgbClr val="FFFFFF"/>
                </a:solidFill>
                <a:latin typeface="Consolas"/>
                <a:ea typeface="Consolas"/>
                <a:cs typeface="Consolas"/>
              </a:defRPr>
            </a:pPr>
            <a:r>
              <a:rPr sz="1800">
                <a:solidFill>
                  <a:srgbClr val="FFFFFF"/>
                </a:solidFill>
                <a:latin typeface="Consolas"/>
                <a:ea typeface="Consolas"/>
                <a:cs typeface="Consolas"/>
              </a:rPr>
              <a:t>};</a:t>
            </a:r>
          </a:p>
          <a:p xmlns:a="http://schemas.openxmlformats.org/drawingml/2006/main">
            <a:pPr marL="0" indent="0">
              <a:lnSpc>
                <a:spcPct val="112000"/>
              </a:lnSpc>
              <a:spcBef>
                <a:spcPts val="0"/>
              </a:spcBef>
              <a:spcAft>
                <a:spcPts val="0"/>
              </a:spcAft>
              <a:buNone/>
            </a:pPr>
            <a:r>
              <a:t/>
            </a:r>
          </a:p>
          <a:p xmlns:a="http://schemas.openxmlformats.org/drawingml/2006/main">
            <a:pPr marL="0" indent="0">
              <a:lnSpc>
                <a:spcPct val="112000"/>
              </a:lnSpc>
              <a:spcBef>
                <a:spcPts val="0"/>
              </a:spcBef>
              <a:spcAft>
                <a:spcPts val="0"/>
              </a:spcAft>
              <a:buNone/>
              <a:defRPr sz="1800">
                <a:solidFill>
                  <a:srgbClr val="FFFFFF"/>
                </a:solidFill>
                <a:latin typeface="Consolas"/>
                <a:ea typeface="Consolas"/>
                <a:cs typeface="Consolas"/>
              </a:defRPr>
            </a:pPr>
            <a:r>
              <a:rPr sz="1800">
                <a:solidFill>
                  <a:srgbClr val="FFFFFF"/>
                </a:solidFill>
                <a:latin typeface="Consolas"/>
                <a:ea typeface="Consolas"/>
                <a:cs typeface="Consolas"/>
              </a:rPr>
              <a:t>union Shared {</a:t>
            </a:r>
          </a:p>
          <a:p xmlns:a="http://schemas.openxmlformats.org/drawingml/2006/main">
            <a:pPr marL="0" indent="0">
              <a:lnSpc>
                <a:spcPct val="112000"/>
              </a:lnSpc>
              <a:spcBef>
                <a:spcPts val="0"/>
              </a:spcBef>
              <a:spcAft>
                <a:spcPts val="0"/>
              </a:spcAft>
              <a:buNone/>
              <a:defRPr sz="1800">
                <a:solidFill>
                  <a:srgbClr val="FFFFFF"/>
                </a:solidFill>
                <a:latin typeface="Consolas"/>
                <a:ea typeface="Consolas"/>
                <a:cs typeface="Consolas"/>
              </a:defRPr>
            </a:pPr>
            <a:r>
              <a:rPr sz="1800">
                <a:solidFill>
                  <a:srgbClr val="FFFFFF"/>
                </a:solidFill>
                <a:latin typeface="Consolas"/>
                <a:ea typeface="Consolas"/>
                <a:cs typeface="Consolas"/>
              </a:rPr>
              <a:t>    float value;</a:t>
            </a:r>
          </a:p>
          <a:p xmlns:a="http://schemas.openxmlformats.org/drawingml/2006/main">
            <a:pPr marL="0" indent="0">
              <a:lnSpc>
                <a:spcPct val="112000"/>
              </a:lnSpc>
              <a:spcBef>
                <a:spcPts val="0"/>
              </a:spcBef>
              <a:spcAft>
                <a:spcPts val="0"/>
              </a:spcAft>
              <a:buNone/>
              <a:defRPr sz="1800">
                <a:solidFill>
                  <a:srgbClr val="FFFFFF"/>
                </a:solidFill>
                <a:latin typeface="Consolas"/>
                <a:ea typeface="Consolas"/>
                <a:cs typeface="Consolas"/>
              </a:defRPr>
            </a:pPr>
            <a:r>
              <a:rPr sz="1800">
                <a:solidFill>
                  <a:srgbClr val="FFFFFF"/>
                </a:solidFill>
                <a:latin typeface="Consolas"/>
                <a:ea typeface="Consolas"/>
                <a:cs typeface="Consolas"/>
              </a:rPr>
              <a:t>    unsigned int bits;</a:t>
            </a:r>
          </a:p>
          <a:p xmlns:a="http://schemas.openxmlformats.org/drawingml/2006/main">
            <a:pPr marL="0" indent="0">
              <a:lnSpc>
                <a:spcPct val="112000"/>
              </a:lnSpc>
              <a:spcBef>
                <a:spcPts val="0"/>
              </a:spcBef>
              <a:spcAft>
                <a:spcPts val="0"/>
              </a:spcAft>
              <a:buNone/>
              <a:defRPr sz="1800">
                <a:solidFill>
                  <a:srgbClr val="FFFFFF"/>
                </a:solidFill>
                <a:latin typeface="Consolas"/>
                <a:ea typeface="Consolas"/>
                <a:cs typeface="Consolas"/>
              </a:defRPr>
            </a:pPr>
            <a:r>
              <a:rPr sz="1800">
                <a:solidFill>
                  <a:srgbClr val="FFFFFF"/>
                </a:solidFill>
                <a:latin typeface="Consolas"/>
                <a:ea typeface="Consolas"/>
                <a:cs typeface="Consolas"/>
              </a:rPr>
              <a:t>};</a:t>
            </a:r>
          </a:p>
        </p:txBody>
      </p:sp>
      <p:sp>
        <p:nvSpPr>
          <p:cNvPr id="534" name="Takeaway">
            <a:extLst xmlns:a="http://schemas.openxmlformats.org/drawingml/2006/main">
              <a:ext uri="{FF2B5EF4-FFF2-40B4-BE49-F238E27FC236}">
                <a16:creationId xmlns:a16="http://schemas.microsoft.com/office/drawing/2014/main" id="{6B2CA453-D4AC-4091-AEAF-8068EABD507F}"/>
              </a:ext>
            </a:extLst>
          </p:cNvPr>
          <p:cNvSpPr>
            <a:spLocks xmlns:a="http://schemas.openxmlformats.org/drawingml/2006/main" noGrp="1"/>
          </p:cNvSpPr>
          <p:nvPr/>
        </p:nvSpPr>
        <p:spPr>
          <a:xfrm xmlns:a="http://schemas.openxmlformats.org/drawingml/2006/main">
            <a:off x="393668" y="5715000"/>
            <a:ext cx="11404283" cy="4667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1350">
                <a:solidFill>
                  <a:srgbClr val="CCCCCC"/>
                </a:solidFill>
                <a:latin typeface="Arial"/>
                <a:ea typeface="Arial"/>
                <a:cs typeface="Arial"/>
              </a:defRPr>
            </a:defPPr>
            <a:lvl1pPr>
              <a:defRPr sz="1350">
                <a:solidFill>
                  <a:srgbClr val="CCCCCC"/>
                </a:solidFill>
                <a:latin typeface="Arial"/>
                <a:ea typeface="Arial"/>
                <a:cs typeface="Arial"/>
              </a:defRPr>
            </a:lvl1pPr>
            <a:lvl2pPr>
              <a:defRPr sz="1350">
                <a:solidFill>
                  <a:srgbClr val="CCCCCC"/>
                </a:solidFill>
                <a:latin typeface="Arial"/>
                <a:ea typeface="Arial"/>
                <a:cs typeface="Arial"/>
              </a:defRPr>
            </a:lvl2pPr>
            <a:lvl3pPr>
              <a:defRPr sz="1350">
                <a:solidFill>
                  <a:srgbClr val="CCCCCC"/>
                </a:solidFill>
                <a:latin typeface="Arial"/>
                <a:ea typeface="Arial"/>
                <a:cs typeface="Arial"/>
              </a:defRPr>
            </a:lvl3pPr>
            <a:lvl4pPr>
              <a:defRPr sz="1350">
                <a:solidFill>
                  <a:srgbClr val="CCCCCC"/>
                </a:solidFill>
                <a:latin typeface="Arial"/>
                <a:ea typeface="Arial"/>
                <a:cs typeface="Arial"/>
              </a:defRPr>
            </a:lvl4pPr>
            <a:lvl5pPr>
              <a:defRPr sz="1350">
                <a:solidFill>
                  <a:srgbClr val="CCCCCC"/>
                </a:solidFill>
                <a:latin typeface="Arial"/>
                <a:ea typeface="Arial"/>
                <a:cs typeface="Arial"/>
              </a:defRPr>
            </a:lvl5pPr>
            <a:lvl6pPr>
              <a:defRPr sz="1350">
                <a:solidFill>
                  <a:srgbClr val="CCCCCC"/>
                </a:solidFill>
                <a:latin typeface="Arial"/>
                <a:ea typeface="Arial"/>
                <a:cs typeface="Arial"/>
              </a:defRPr>
            </a:lvl6pPr>
            <a:lvl7pPr>
              <a:defRPr sz="1350">
                <a:solidFill>
                  <a:srgbClr val="CCCCCC"/>
                </a:solidFill>
                <a:latin typeface="Arial"/>
                <a:ea typeface="Arial"/>
                <a:cs typeface="Arial"/>
              </a:defRPr>
            </a:lvl7pPr>
            <a:lvl8pPr>
              <a:defRPr sz="1350">
                <a:solidFill>
                  <a:srgbClr val="CCCCCC"/>
                </a:solidFill>
                <a:latin typeface="Arial"/>
                <a:ea typeface="Arial"/>
                <a:cs typeface="Arial"/>
              </a:defRPr>
            </a:lvl8pPr>
            <a:lvl9pPr>
              <a:defRPr sz="1350">
                <a:solidFill>
                  <a:srgbClr val="CCCCCC"/>
                </a:solidFill>
                <a:latin typeface="Arial"/>
                <a:ea typeface="Arial"/>
                <a:cs typeface="Arial"/>
              </a:defRPr>
            </a:lvl9pPr>
          </a:lstStyle>
          <a:p xmlns:a="http://schemas.openxmlformats.org/drawingml/2006/main">
            <a:pPr marL="0" indent="0">
              <a:lnSpc>
                <a:spcPct val="112000"/>
              </a:lnSpc>
              <a:spcBef>
                <a:spcPts val="0"/>
              </a:spcBef>
              <a:spcAft>
                <a:spcPts val="0"/>
              </a:spcAft>
              <a:buNone/>
              <a:defRPr sz="1350">
                <a:solidFill>
                  <a:srgbClr val="CCCCCC"/>
                </a:solidFill>
                <a:latin typeface="Arial"/>
                <a:ea typeface="Arial"/>
                <a:cs typeface="Arial"/>
              </a:defRPr>
            </a:pPr>
            <a:r>
              <a:rPr sz="1350">
                <a:solidFill>
                  <a:srgbClr val="CCCCCC"/>
                </a:solidFill>
                <a:latin typeface="Arial"/>
                <a:ea typeface="Arial"/>
                <a:cs typeface="Arial"/>
              </a:rPr>
              <a:t>Assume float and unsigned int are 4 bytes, with alignment 4.</a:t>
            </a:r>
          </a:p>
        </p:txBody>
      </p:sp>
    </p:spTree>
    <p:extLst>
      <p:ext uri="{BB962C8B-B14F-4D97-AF65-F5344CB8AC3E}">
        <p14:creationId xmlns:p14="http://schemas.microsoft.com/office/powerpoint/2010/main" val="3667182145"/>
      </p:ext>
    </p:extLst>
  </p:cSld>
</p:sld>
</file>

<file path=ppt/slides/slide10.xml><?xml version="1.0" encoding="utf-8"?>
<p:sld xmlns:p="http://schemas.openxmlformats.org/presentationml/2006/main">
  <p:cSld>
    <p:spTree>
      <p:nvGrpSpPr>
        <p:cNvPr id="1" name=""/>
        <p:cNvGrpSpPr/>
        <p:nvPr/>
      </p:nvGrpSpPr>
      <p:grpSpPr>
        <a:xfrm xmlns:a="http://schemas.openxmlformats.org/drawingml/2006/main"/>
      </p:grpSpPr>
      <p:sp>
        <p:nvSpPr>
          <p:cNvPr id="3" name="Footer Placeholder 2">
            <a:extLst xmlns:a="http://schemas.openxmlformats.org/drawingml/2006/main">
              <a:ext uri="{FF2B5EF4-FFF2-40B4-BE49-F238E27FC236}">
                <a16:creationId xmlns:a16="http://schemas.microsoft.com/office/drawing/2014/main" id="{39EA4C82-C623-0196-4A95-876ADF5DEE92}"/>
              </a:ext>
            </a:extLst>
          </p:cNvPr>
          <p:cNvSpPr>
            <a:spLocks xmlns:a="http://schemas.openxmlformats.org/drawingml/2006/main" noGrp="1"/>
          </p:cNvSpPr>
          <p:nvPr>
            <p:ph type="ftr" idx="3"/>
          </p:nvPr>
        </p:nvSpPr>
        <p:spPr>
          <a:xfrm xmlns:a="http://schemas.openxmlformats.org/drawingml/2006/main">
            <a:off x="393700" y="6279952"/>
            <a:ext cx="3568700" cy="241240"/>
          </a:xfrm>
        </p:spPr>
        <p:txBody>
          <a:bodyPr xmlns:a="http://schemas.openxmlformats.org/drawingml/2006/main" lIns="0" tIns="0" rIns="0" bIns="0" anchor="t">
            <a:noAutofit/>
          </a:bodyPr>
          <a:lstStyle xmlns:a="http://schemas.openxmlformats.org/drawingml/2006/main">
            <a:defPPr>
              <a:defRPr sz="1125">
                <a:solidFill>
                  <a:srgbClr val="FFFFFF"/>
                </a:solidFill>
                <a:latin typeface="Arial"/>
                <a:ea typeface="Arial"/>
                <a:cs typeface="Arial"/>
              </a:defRPr>
            </a:defPPr>
            <a:lvl1pPr>
              <a:defRPr sz="1125">
                <a:solidFill>
                  <a:srgbClr val="FFFFFF"/>
                </a:solidFill>
                <a:latin typeface="Arial"/>
                <a:ea typeface="Arial"/>
                <a:cs typeface="Arial"/>
              </a:defRPr>
            </a:lvl1pPr>
            <a:lvl2pPr>
              <a:defRPr sz="1125">
                <a:solidFill>
                  <a:srgbClr val="FFFFFF"/>
                </a:solidFill>
                <a:latin typeface="Arial"/>
                <a:ea typeface="Arial"/>
                <a:cs typeface="Arial"/>
              </a:defRPr>
            </a:lvl2pPr>
            <a:lvl3pPr>
              <a:defRPr sz="1125">
                <a:solidFill>
                  <a:srgbClr val="FFFFFF"/>
                </a:solidFill>
                <a:latin typeface="Arial"/>
                <a:ea typeface="Arial"/>
                <a:cs typeface="Arial"/>
              </a:defRPr>
            </a:lvl3pPr>
            <a:lvl4pPr>
              <a:defRPr sz="1125">
                <a:solidFill>
                  <a:srgbClr val="FFFFFF"/>
                </a:solidFill>
                <a:latin typeface="Arial"/>
                <a:ea typeface="Arial"/>
                <a:cs typeface="Arial"/>
              </a:defRPr>
            </a:lvl4pPr>
            <a:lvl5pPr>
              <a:defRPr sz="1125">
                <a:solidFill>
                  <a:srgbClr val="FFFFFF"/>
                </a:solidFill>
                <a:latin typeface="Arial"/>
                <a:ea typeface="Arial"/>
                <a:cs typeface="Arial"/>
              </a:defRPr>
            </a:lvl5pPr>
            <a:lvl6pPr>
              <a:defRPr sz="1125">
                <a:solidFill>
                  <a:srgbClr val="FFFFFF"/>
                </a:solidFill>
                <a:latin typeface="Arial"/>
                <a:ea typeface="Arial"/>
                <a:cs typeface="Arial"/>
              </a:defRPr>
            </a:lvl6pPr>
            <a:lvl7pPr>
              <a:defRPr sz="1125">
                <a:solidFill>
                  <a:srgbClr val="FFFFFF"/>
                </a:solidFill>
                <a:latin typeface="Arial"/>
                <a:ea typeface="Arial"/>
                <a:cs typeface="Arial"/>
              </a:defRPr>
            </a:lvl7pPr>
            <a:lvl8pPr>
              <a:defRPr sz="1125">
                <a:solidFill>
                  <a:srgbClr val="FFFFFF"/>
                </a:solidFill>
                <a:latin typeface="Arial"/>
                <a:ea typeface="Arial"/>
                <a:cs typeface="Arial"/>
              </a:defRPr>
            </a:lvl8pPr>
            <a:lvl9pPr>
              <a:defRPr sz="1125">
                <a:solidFill>
                  <a:srgbClr val="FFFFFF"/>
                </a:solidFill>
                <a:latin typeface="Arial"/>
                <a:ea typeface="Arial"/>
                <a:cs typeface="Arial"/>
              </a:defRPr>
            </a:lvl9pPr>
          </a:lstStyle>
          <a:p xmlns:a="http://schemas.openxmlformats.org/drawingml/2006/main">
            <a:pPr marL="0" indent="0">
              <a:lnSpc>
                <a:spcPct val="112000"/>
              </a:lnSpc>
              <a:spcBef>
                <a:spcPts val="0"/>
              </a:spcBef>
              <a:spcAft>
                <a:spcPts val="0"/>
              </a:spcAft>
              <a:buNone/>
              <a:defRPr sz="1125">
                <a:solidFill>
                  <a:srgbClr val="FFFFFF"/>
                </a:solidFill>
                <a:latin typeface="Arial"/>
                <a:ea typeface="Arial"/>
                <a:cs typeface="Arial"/>
              </a:defRPr>
            </a:pPr>
            <a:r>
              <a:rPr sz="1125">
                <a:solidFill>
                  <a:srgbClr val="FFFFFF"/>
                </a:solidFill>
                <a:latin typeface="Arial"/>
                <a:ea typeface="Arial"/>
                <a:cs typeface="Arial"/>
              </a:rPr>
              <a:t>CS 211 · Recitation 07</a:t>
            </a:r>
          </a:p>
        </p:txBody>
      </p:sp>
      <p:sp>
        <p:nvSpPr>
          <p:cNvPr id="532" name="Google Shape;532;p58">
            <a:extLst xmlns:a="http://schemas.openxmlformats.org/drawingml/2006/main">
              <a:ext uri="{FF2B5EF4-FFF2-40B4-BE49-F238E27FC236}">
                <a16:creationId xmlns:a16="http://schemas.microsoft.com/office/drawing/2014/main" id="{1BCBE750-7048-686D-1472-52C53362D6CD}"/>
              </a:ext>
            </a:extLst>
          </p:cNvPr>
          <p:cNvSpPr>
            <a:spLocks xmlns:a="http://schemas.openxmlformats.org/drawingml/2006/main" noGrp="1"/>
          </p:cNvSpPr>
          <p:nvPr>
            <p:ph type="sldNum" idx="4"/>
          </p:nvPr>
        </p:nvSpPr>
        <p:spPr>
          <a:xfrm xmlns:a="http://schemas.openxmlformats.org/drawingml/2006/main">
            <a:off x="11279332" y="6279294"/>
            <a:ext cx="518968" cy="241240"/>
          </a:xfrm>
        </p:spPr>
        <p:txBody>
          <a:bodyPr xmlns:a="http://schemas.openxmlformats.org/drawingml/2006/main" spcFirstLastPara="1" vert="horz" wrap="square" lIns="0" tIns="0" rIns="0" bIns="0" anchor="t">
            <a:noAutofit/>
          </a:bodyPr>
          <a:lstStyle xmlns:a="http://schemas.openxmlformats.org/drawingml/2006/main">
            <a:defPPr>
              <a:defRPr sz="1125">
                <a:solidFill>
                  <a:srgbClr val="FFFFFF"/>
                </a:solidFill>
                <a:latin typeface="Arial"/>
                <a:ea typeface="Arial"/>
                <a:cs typeface="Arial"/>
              </a:defRPr>
            </a:defPPr>
            <a:lvl1pPr>
              <a:defRPr sz="1125">
                <a:solidFill>
                  <a:srgbClr val="FFFFFF"/>
                </a:solidFill>
                <a:latin typeface="Arial"/>
                <a:ea typeface="Arial"/>
                <a:cs typeface="Arial"/>
              </a:defRPr>
            </a:lvl1pPr>
            <a:lvl2pPr>
              <a:defRPr sz="1125">
                <a:solidFill>
                  <a:srgbClr val="FFFFFF"/>
                </a:solidFill>
                <a:latin typeface="Arial"/>
                <a:ea typeface="Arial"/>
                <a:cs typeface="Arial"/>
              </a:defRPr>
            </a:lvl2pPr>
            <a:lvl3pPr>
              <a:defRPr sz="1125">
                <a:solidFill>
                  <a:srgbClr val="FFFFFF"/>
                </a:solidFill>
                <a:latin typeface="Arial"/>
                <a:ea typeface="Arial"/>
                <a:cs typeface="Arial"/>
              </a:defRPr>
            </a:lvl3pPr>
            <a:lvl4pPr>
              <a:defRPr sz="1125">
                <a:solidFill>
                  <a:srgbClr val="FFFFFF"/>
                </a:solidFill>
                <a:latin typeface="Arial"/>
                <a:ea typeface="Arial"/>
                <a:cs typeface="Arial"/>
              </a:defRPr>
            </a:lvl4pPr>
            <a:lvl5pPr>
              <a:defRPr sz="1125">
                <a:solidFill>
                  <a:srgbClr val="FFFFFF"/>
                </a:solidFill>
                <a:latin typeface="Arial"/>
                <a:ea typeface="Arial"/>
                <a:cs typeface="Arial"/>
              </a:defRPr>
            </a:lvl5pPr>
            <a:lvl6pPr>
              <a:defRPr sz="1125">
                <a:solidFill>
                  <a:srgbClr val="FFFFFF"/>
                </a:solidFill>
                <a:latin typeface="Arial"/>
                <a:ea typeface="Arial"/>
                <a:cs typeface="Arial"/>
              </a:defRPr>
            </a:lvl6pPr>
            <a:lvl7pPr>
              <a:defRPr sz="1125">
                <a:solidFill>
                  <a:srgbClr val="FFFFFF"/>
                </a:solidFill>
                <a:latin typeface="Arial"/>
                <a:ea typeface="Arial"/>
                <a:cs typeface="Arial"/>
              </a:defRPr>
            </a:lvl7pPr>
            <a:lvl8pPr>
              <a:defRPr sz="1125">
                <a:solidFill>
                  <a:srgbClr val="FFFFFF"/>
                </a:solidFill>
                <a:latin typeface="Arial"/>
                <a:ea typeface="Arial"/>
                <a:cs typeface="Arial"/>
              </a:defRPr>
            </a:lvl8pPr>
            <a:lvl9pPr>
              <a:defRPr sz="1125">
                <a:solidFill>
                  <a:srgbClr val="FFFFFF"/>
                </a:solidFill>
                <a:latin typeface="Arial"/>
                <a:ea typeface="Arial"/>
                <a:cs typeface="Arial"/>
              </a:defRPr>
            </a:lvl9pPr>
          </a:lstStyle>
          <a:p xmlns:a="http://schemas.openxmlformats.org/drawingml/2006/main">
            <a:pPr marL="0" indent="0">
              <a:lnSpc>
                <a:spcPct val="112000"/>
              </a:lnSpc>
              <a:spcBef>
                <a:spcPts val="0"/>
              </a:spcBef>
              <a:spcAft>
                <a:spcPts val="0"/>
              </a:spcAft>
              <a:buNone/>
              <a:defRPr sz="1125">
                <a:solidFill>
                  <a:srgbClr val="FFFFFF"/>
                </a:solidFill>
                <a:latin typeface="Arial"/>
                <a:ea typeface="Arial"/>
                <a:cs typeface="Arial"/>
              </a:defRPr>
            </a:pPr>
            <a:r>
              <a:rPr sz="1125">
                <a:solidFill>
                  <a:srgbClr val="FFFFFF"/>
                </a:solidFill>
                <a:latin typeface="Arial"/>
                <a:ea typeface="Arial"/>
                <a:cs typeface="Arial"/>
              </a:rPr>
              <a:t>10</a:t>
            </a:r>
          </a:p>
        </p:txBody>
      </p:sp>
      <p:sp>
        <p:nvSpPr>
          <p:cNvPr id="533" name="Google Shape;533;p58">
            <a:extLst xmlns:a="http://schemas.openxmlformats.org/drawingml/2006/main">
              <a:ext uri="{FF2B5EF4-FFF2-40B4-BE49-F238E27FC236}">
                <a16:creationId xmlns:a16="http://schemas.microsoft.com/office/drawing/2014/main" id="{1B5D55CD-1C17-7CD8-F26A-2DD65B067687}"/>
              </a:ext>
            </a:extLst>
          </p:cNvPr>
          <p:cNvSpPr>
            <a:spLocks xmlns:a="http://schemas.openxmlformats.org/drawingml/2006/main" noGrp="1"/>
          </p:cNvSpPr>
          <p:nvPr>
            <p:ph type="title" idx="0"/>
          </p:nvPr>
        </p:nvSpPr>
        <p:spPr>
          <a:xfrm xmlns:a="http://schemas.openxmlformats.org/drawingml/2006/main">
            <a:off x="393700" y="344008"/>
            <a:ext cx="11404600" cy="1047491"/>
          </a:xfrm>
        </p:spPr>
        <p:txBody>
          <a:bodyPr xmlns:a="http://schemas.openxmlformats.org/drawingml/2006/main" spcFirstLastPara="1" vert="horz" wrap="square" lIns="0" tIns="0" rIns="0" bIns="0" anchor="t">
            <a:noAutofit/>
          </a:bodyPr>
          <a:lstStyle xmlns:a="http://schemas.openxmlformats.org/drawingml/2006/main">
            <a:defPPr>
              <a:defRPr sz="3150">
                <a:solidFill>
                  <a:srgbClr val="FFFFFF"/>
                </a:solidFill>
                <a:latin typeface="Arial"/>
                <a:ea typeface="Arial"/>
                <a:cs typeface="Arial"/>
              </a:defRPr>
            </a:defPPr>
            <a:lvl1pPr>
              <a:defRPr sz="3150">
                <a:solidFill>
                  <a:srgbClr val="FFFFFF"/>
                </a:solidFill>
                <a:latin typeface="Arial"/>
                <a:ea typeface="Arial"/>
                <a:cs typeface="Arial"/>
              </a:defRPr>
            </a:lvl1pPr>
            <a:lvl2pPr>
              <a:defRPr sz="3150">
                <a:solidFill>
                  <a:srgbClr val="FFFFFF"/>
                </a:solidFill>
                <a:latin typeface="Arial"/>
                <a:ea typeface="Arial"/>
                <a:cs typeface="Arial"/>
              </a:defRPr>
            </a:lvl2pPr>
            <a:lvl3pPr>
              <a:defRPr sz="3150">
                <a:solidFill>
                  <a:srgbClr val="FFFFFF"/>
                </a:solidFill>
                <a:latin typeface="Arial"/>
                <a:ea typeface="Arial"/>
                <a:cs typeface="Arial"/>
              </a:defRPr>
            </a:lvl3pPr>
            <a:lvl4pPr>
              <a:defRPr sz="3150">
                <a:solidFill>
                  <a:srgbClr val="FFFFFF"/>
                </a:solidFill>
                <a:latin typeface="Arial"/>
                <a:ea typeface="Arial"/>
                <a:cs typeface="Arial"/>
              </a:defRPr>
            </a:lvl4pPr>
            <a:lvl5pPr>
              <a:defRPr sz="3150">
                <a:solidFill>
                  <a:srgbClr val="FFFFFF"/>
                </a:solidFill>
                <a:latin typeface="Arial"/>
                <a:ea typeface="Arial"/>
                <a:cs typeface="Arial"/>
              </a:defRPr>
            </a:lvl5pPr>
            <a:lvl6pPr>
              <a:defRPr sz="3150">
                <a:solidFill>
                  <a:srgbClr val="FFFFFF"/>
                </a:solidFill>
                <a:latin typeface="Arial"/>
                <a:ea typeface="Arial"/>
                <a:cs typeface="Arial"/>
              </a:defRPr>
            </a:lvl6pPr>
            <a:lvl7pPr>
              <a:defRPr sz="3150">
                <a:solidFill>
                  <a:srgbClr val="FFFFFF"/>
                </a:solidFill>
                <a:latin typeface="Arial"/>
                <a:ea typeface="Arial"/>
                <a:cs typeface="Arial"/>
              </a:defRPr>
            </a:lvl7pPr>
            <a:lvl8pPr>
              <a:defRPr sz="3150">
                <a:solidFill>
                  <a:srgbClr val="FFFFFF"/>
                </a:solidFill>
                <a:latin typeface="Arial"/>
                <a:ea typeface="Arial"/>
                <a:cs typeface="Arial"/>
              </a:defRPr>
            </a:lvl8pPr>
            <a:lvl9pPr>
              <a:defRPr sz="3150">
                <a:solidFill>
                  <a:srgbClr val="FFFFFF"/>
                </a:solidFill>
                <a:latin typeface="Arial"/>
                <a:ea typeface="Arial"/>
                <a:cs typeface="Arial"/>
              </a:defRPr>
            </a:lvl9pPr>
          </a:lstStyle>
          <a:p xmlns:a="http://schemas.openxmlformats.org/drawingml/2006/main">
            <a:pPr marL="0" indent="0">
              <a:lnSpc>
                <a:spcPct val="112000"/>
              </a:lnSpc>
              <a:spcBef>
                <a:spcPts val="0"/>
              </a:spcBef>
              <a:spcAft>
                <a:spcPts val="0"/>
              </a:spcAft>
              <a:buNone/>
              <a:defRPr sz="3150">
                <a:solidFill>
                  <a:srgbClr val="FFFFFF"/>
                </a:solidFill>
                <a:latin typeface="Arial"/>
                <a:ea typeface="Arial"/>
                <a:cs typeface="Arial"/>
              </a:defRPr>
            </a:pPr>
            <a:r>
              <a:rPr sz="3150">
                <a:solidFill>
                  <a:srgbClr val="FFFFFF"/>
                </a:solidFill>
                <a:latin typeface="Arial"/>
                <a:ea typeface="Arial"/>
                <a:cs typeface="Arial"/>
              </a:rPr>
              <a:t>Alignment leaves gaps for a reason</a:t>
            </a:r>
          </a:p>
        </p:txBody>
      </p:sp>
      <p:sp>
        <p:nvSpPr>
          <p:cNvPr id="7" name="Google Shape;534;p58">
            <a:extLst xmlns:a="http://schemas.openxmlformats.org/drawingml/2006/main">
              <a:ext uri="{FF2B5EF4-FFF2-40B4-BE49-F238E27FC236}">
                <a16:creationId xmlns:a16="http://schemas.microsoft.com/office/drawing/2014/main" id="{3A923FEE-B8D2-CD3A-ABBD-21770B40AA24}"/>
              </a:ext>
            </a:extLst>
          </p:cNvPr>
          <p:cNvSpPr>
            <a:spLocks xmlns:a="http://schemas.openxmlformats.org/drawingml/2006/main" noGrp="1"/>
          </p:cNvSpPr>
          <p:nvPr/>
        </p:nvSpPr>
        <p:spPr>
          <a:xfrm xmlns:a="http://schemas.openxmlformats.org/drawingml/2006/main">
            <a:off x="393700" y="2031999"/>
            <a:ext cx="5537200" cy="3534787"/>
          </a:xfrm>
          <a:prstGeom xmlns:a="http://schemas.openxmlformats.org/drawingml/2006/main" prst="rect">
            <a:avLst/>
          </a:prstGeom>
        </p:spPr>
        <p:txBody>
          <a:bodyPr xmlns:a="http://schemas.openxmlformats.org/drawingml/2006/main" spcFirstLastPara="1" vert="horz" wrap="square" lIns="0" tIns="0" rIns="0" bIns="0" anchor="t">
            <a:noAutofit/>
          </a:bodyPr>
          <a:lstStyle xmlns:a="http://schemas.openxmlformats.org/drawingml/2006/main">
            <a:defPPr>
              <a:defRPr sz="1875">
                <a:solidFill>
                  <a:srgbClr val="FFFFFF"/>
                </a:solidFill>
                <a:latin typeface="Arial"/>
                <a:ea typeface="Arial"/>
                <a:cs typeface="Arial"/>
              </a:defRPr>
            </a:defPPr>
            <a:lvl1pPr marL="228600" indent="-228600" algn="l" defTabSz="914400">
              <a:lnSpc>
                <a:spcPct val="90000"/>
              </a:lnSpc>
              <a:spcBef>
                <a:spcPts val="1000"/>
              </a:spcBef>
              <a:buFont typeface="Arial"/>
              <a:buChar char="•"/>
              <a:defRPr sz="2400" kern="1200">
                <a:solidFill>
                  <a:schemeClr val="tx1"/>
                </a:solidFill>
                <a:latin typeface="+mn-lt"/>
                <a:ea typeface="+mn-lt"/>
                <a:cs typeface="+mn-lt"/>
              </a:defRPr>
            </a:lvl1pPr>
            <a:lvl2pPr marL="685800" indent="-228600" algn="l" defTabSz="914400">
              <a:lnSpc>
                <a:spcPct val="90000"/>
              </a:lnSpc>
              <a:spcBef>
                <a:spcPts val="500"/>
              </a:spcBef>
              <a:buFont typeface="Arial"/>
              <a:buChar char="•"/>
              <a:defRPr sz="2000" kern="1200">
                <a:solidFill>
                  <a:schemeClr val="tx1"/>
                </a:solidFill>
                <a:latin typeface="+mn-lt"/>
                <a:ea typeface="+mn-lt"/>
                <a:cs typeface="+mn-lt"/>
              </a:defRPr>
            </a:lvl2pPr>
            <a:lvl3pPr marL="1143000" indent="-228600" algn="l" defTabSz="914400">
              <a:lnSpc>
                <a:spcPct val="90000"/>
              </a:lnSpc>
              <a:spcBef>
                <a:spcPts val="500"/>
              </a:spcBef>
              <a:buFont typeface="Arial"/>
              <a:buChar char="•"/>
              <a:defRPr sz="1800" kern="1200">
                <a:solidFill>
                  <a:schemeClr val="tx1"/>
                </a:solidFill>
                <a:latin typeface="+mn-lt"/>
                <a:ea typeface="+mn-lt"/>
                <a:cs typeface="+mn-lt"/>
              </a:defRPr>
            </a:lvl3pPr>
            <a:lvl4pPr marL="1600200" indent="-228600" algn="l" defTabSz="914400">
              <a:lnSpc>
                <a:spcPct val="90000"/>
              </a:lnSpc>
              <a:spcBef>
                <a:spcPts val="500"/>
              </a:spcBef>
              <a:buFont typeface="Arial"/>
              <a:buChar char="•"/>
              <a:defRPr sz="1800" kern="1200">
                <a:solidFill>
                  <a:schemeClr val="tx1"/>
                </a:solidFill>
                <a:latin typeface="+mn-lt"/>
                <a:ea typeface="+mn-lt"/>
                <a:cs typeface="+mn-lt"/>
              </a:defRPr>
            </a:lvl4pPr>
            <a:lvl5pPr marL="2057400" indent="-228600" algn="l" defTabSz="914400">
              <a:lnSpc>
                <a:spcPct val="90000"/>
              </a:lnSpc>
              <a:spcBef>
                <a:spcPts val="500"/>
              </a:spcBef>
              <a:buFont typeface="Arial"/>
              <a:buChar char="•"/>
              <a:defRPr sz="1800" kern="1200">
                <a:solidFill>
                  <a:schemeClr val="tx1"/>
                </a:solidFill>
                <a:latin typeface="+mn-lt"/>
                <a:ea typeface="+mn-lt"/>
                <a:cs typeface="+mn-lt"/>
              </a:defRPr>
            </a:lvl5pPr>
            <a:lvl6pPr marL="2514600" indent="-228600" algn="l" defTabSz="914400">
              <a:lnSpc>
                <a:spcPct val="90000"/>
              </a:lnSpc>
              <a:spcBef>
                <a:spcPts val="500"/>
              </a:spcBef>
              <a:buFont typeface="Arial"/>
              <a:buChar char="•"/>
              <a:defRPr sz="1800" kern="1200">
                <a:solidFill>
                  <a:schemeClr val="tx1"/>
                </a:solidFill>
                <a:latin typeface="+mn-lt"/>
                <a:ea typeface="+mn-lt"/>
                <a:cs typeface="+mn-lt"/>
              </a:defRPr>
            </a:lvl6pPr>
            <a:lvl7pPr marL="2971800" indent="-228600" algn="l" defTabSz="914400">
              <a:lnSpc>
                <a:spcPct val="90000"/>
              </a:lnSpc>
              <a:spcBef>
                <a:spcPts val="500"/>
              </a:spcBef>
              <a:buFont typeface="Arial"/>
              <a:buChar char="•"/>
              <a:defRPr sz="1800" kern="1200">
                <a:solidFill>
                  <a:schemeClr val="tx1"/>
                </a:solidFill>
                <a:latin typeface="+mn-lt"/>
                <a:ea typeface="+mn-lt"/>
                <a:cs typeface="+mn-lt"/>
              </a:defRPr>
            </a:lvl7pPr>
            <a:lvl8pPr marL="3429000" indent="-228600" algn="l" defTabSz="914400">
              <a:lnSpc>
                <a:spcPct val="90000"/>
              </a:lnSpc>
              <a:spcBef>
                <a:spcPts val="500"/>
              </a:spcBef>
              <a:buFont typeface="Arial"/>
              <a:buChar char="•"/>
              <a:defRPr sz="1800" kern="1200">
                <a:solidFill>
                  <a:schemeClr val="tx1"/>
                </a:solidFill>
                <a:latin typeface="+mn-lt"/>
                <a:ea typeface="+mn-lt"/>
                <a:cs typeface="+mn-lt"/>
              </a:defRPr>
            </a:lvl8pPr>
            <a:lvl9pPr marL="3886200" indent="-228600" algn="l" defTabSz="914400">
              <a:lnSpc>
                <a:spcPct val="90000"/>
              </a:lnSpc>
              <a:spcBef>
                <a:spcPts val="500"/>
              </a:spcBef>
              <a:buFont typeface="Arial"/>
              <a:buChar char="•"/>
              <a:defRPr sz="1800" kern="1200">
                <a:solidFill>
                  <a:schemeClr val="tx1"/>
                </a:solidFill>
                <a:latin typeface="+mn-lt"/>
                <a:ea typeface="+mn-lt"/>
                <a:cs typeface="+mn-lt"/>
              </a:defRPr>
            </a:lvl9pPr>
          </a:lstStyle>
          <a:p xmlns:a="http://schemas.openxmlformats.org/drawingml/2006/main">
            <a:pPr marL="0" indent="0">
              <a:lnSpc>
                <a:spcPct val="112000"/>
              </a:lnSpc>
              <a:spcBef>
                <a:spcPts val="0"/>
              </a:spcBef>
              <a:spcAft>
                <a:spcPts val="0"/>
              </a:spcAft>
              <a:buNone/>
              <a:defRPr sz="1875">
                <a:solidFill>
                  <a:srgbClr val="FFFFFF"/>
                </a:solidFill>
                <a:latin typeface="Arial"/>
                <a:ea typeface="Arial"/>
                <a:cs typeface="Arial"/>
              </a:defRPr>
            </a:pPr>
            <a:r>
              <a:rPr sz="1875">
                <a:solidFill>
                  <a:srgbClr val="FFFFFF"/>
                </a:solidFill>
                <a:latin typeface="Arial"/>
                <a:ea typeface="Arial"/>
                <a:cs typeface="Arial"/>
              </a:rPr>
              <a:t>Alignment says where an object is allowed to start. A 4-byte-aligned int starts at an address divisible by 4.</a:t>
            </a:r>
          </a:p>
          <a:p xmlns:a="http://schemas.openxmlformats.org/drawingml/2006/main">
            <a:pPr marL="0" indent="0">
              <a:lnSpc>
                <a:spcPct val="112000"/>
              </a:lnSpc>
              <a:spcBef>
                <a:spcPts val="0"/>
              </a:spcBef>
              <a:spcAft>
                <a:spcPts val="0"/>
              </a:spcAft>
              <a:buNone/>
            </a:pPr>
            <a:r>
              <a:t/>
            </a:r>
          </a:p>
          <a:p xmlns:a="http://schemas.openxmlformats.org/drawingml/2006/main">
            <a:pPr marL="0" indent="0">
              <a:lnSpc>
                <a:spcPct val="112000"/>
              </a:lnSpc>
              <a:spcBef>
                <a:spcPts val="0"/>
              </a:spcBef>
              <a:spcAft>
                <a:spcPts val="0"/>
              </a:spcAft>
              <a:buNone/>
              <a:defRPr sz="1875">
                <a:solidFill>
                  <a:srgbClr val="FFFFFF"/>
                </a:solidFill>
                <a:latin typeface="Arial"/>
                <a:ea typeface="Arial"/>
                <a:cs typeface="Arial"/>
              </a:defRPr>
            </a:pPr>
            <a:r>
              <a:rPr sz="1875">
                <a:solidFill>
                  <a:srgbClr val="FFFFFF"/>
                </a:solidFill>
                <a:latin typeface="Arial"/>
                <a:ea typeface="Arial"/>
                <a:cs typeface="Arial"/>
              </a:rPr>
              <a:t>The compiler inserts padding to preserve those boundaries, including between array elements.</a:t>
            </a:r>
          </a:p>
        </p:txBody>
      </p:sp>
      <p:sp>
        <p:nvSpPr>
          <p:cNvPr id="8" name="Content Placeholder 3">
            <a:extLst xmlns:a="http://schemas.openxmlformats.org/drawingml/2006/main">
              <a:ext uri="{FF2B5EF4-FFF2-40B4-BE49-F238E27FC236}">
                <a16:creationId xmlns:a16="http://schemas.microsoft.com/office/drawing/2014/main" id="{2EE8F343-A95F-2AAA-FE9E-A6C31E298DF7}"/>
              </a:ext>
            </a:extLst>
          </p:cNvPr>
          <p:cNvSpPr>
            <a:spLocks xmlns:a="http://schemas.openxmlformats.org/drawingml/2006/main" noGrp="1"/>
          </p:cNvSpPr>
          <p:nvPr/>
        </p:nvSpPr>
        <p:spPr>
          <a:xfrm xmlns:a="http://schemas.openxmlformats.org/drawingml/2006/main">
            <a:off x="6256618" y="2031999"/>
            <a:ext cx="5537200" cy="3534787"/>
          </a:xfrm>
          <a:prstGeom xmlns:a="http://schemas.openxmlformats.org/drawingml/2006/main" prst="rect">
            <a:avLst/>
          </a:prstGeom>
        </p:spPr>
        <p:txBody>
          <a:bodyPr xmlns:a="http://schemas.openxmlformats.org/drawingml/2006/main" lIns="0" tIns="0" rIns="0" bIns="0" anchor="t">
            <a:noAutofit/>
          </a:bodyPr>
          <a:lstStyle xmlns:a="http://schemas.openxmlformats.org/drawingml/2006/main">
            <a:defPPr>
              <a:defRPr sz="1500">
                <a:solidFill>
                  <a:srgbClr val="FFFFFF"/>
                </a:solidFill>
                <a:latin typeface="Consolas"/>
                <a:ea typeface="Consolas"/>
                <a:cs typeface="Consolas"/>
              </a:defRPr>
            </a:defPPr>
            <a:lvl1pPr marL="228600" indent="-228600" algn="l" defTabSz="914400">
              <a:lnSpc>
                <a:spcPct val="90000"/>
              </a:lnSpc>
              <a:spcBef>
                <a:spcPts val="1000"/>
              </a:spcBef>
              <a:buFont typeface="Arial"/>
              <a:buChar char="•"/>
              <a:defRPr sz="2400" kern="1200">
                <a:solidFill>
                  <a:schemeClr val="tx1"/>
                </a:solidFill>
                <a:latin typeface="+mn-lt"/>
                <a:ea typeface="+mn-lt"/>
                <a:cs typeface="+mn-lt"/>
              </a:defRPr>
            </a:lvl1pPr>
            <a:lvl2pPr marL="685800" indent="-228600" algn="l" defTabSz="914400">
              <a:lnSpc>
                <a:spcPct val="90000"/>
              </a:lnSpc>
              <a:spcBef>
                <a:spcPts val="500"/>
              </a:spcBef>
              <a:buFont typeface="Arial"/>
              <a:buChar char="•"/>
              <a:defRPr sz="2000" kern="1200">
                <a:solidFill>
                  <a:schemeClr val="tx1"/>
                </a:solidFill>
                <a:latin typeface="+mn-lt"/>
                <a:ea typeface="+mn-lt"/>
                <a:cs typeface="+mn-lt"/>
              </a:defRPr>
            </a:lvl2pPr>
            <a:lvl3pPr marL="1143000" indent="-228600" algn="l" defTabSz="914400">
              <a:lnSpc>
                <a:spcPct val="90000"/>
              </a:lnSpc>
              <a:spcBef>
                <a:spcPts val="500"/>
              </a:spcBef>
              <a:buFont typeface="Arial"/>
              <a:buChar char="•"/>
              <a:defRPr sz="1800" kern="1200">
                <a:solidFill>
                  <a:schemeClr val="tx1"/>
                </a:solidFill>
                <a:latin typeface="+mn-lt"/>
                <a:ea typeface="+mn-lt"/>
                <a:cs typeface="+mn-lt"/>
              </a:defRPr>
            </a:lvl3pPr>
            <a:lvl4pPr marL="1600200" indent="-228600" algn="l" defTabSz="914400">
              <a:lnSpc>
                <a:spcPct val="90000"/>
              </a:lnSpc>
              <a:spcBef>
                <a:spcPts val="500"/>
              </a:spcBef>
              <a:buFont typeface="Arial"/>
              <a:buChar char="•"/>
              <a:defRPr sz="1800" kern="1200">
                <a:solidFill>
                  <a:schemeClr val="tx1"/>
                </a:solidFill>
                <a:latin typeface="+mn-lt"/>
                <a:ea typeface="+mn-lt"/>
                <a:cs typeface="+mn-lt"/>
              </a:defRPr>
            </a:lvl4pPr>
            <a:lvl5pPr marL="2057400" indent="-228600" algn="l" defTabSz="914400">
              <a:lnSpc>
                <a:spcPct val="90000"/>
              </a:lnSpc>
              <a:spcBef>
                <a:spcPts val="500"/>
              </a:spcBef>
              <a:buFont typeface="Arial"/>
              <a:buChar char="•"/>
              <a:defRPr sz="1800" kern="1200">
                <a:solidFill>
                  <a:schemeClr val="tx1"/>
                </a:solidFill>
                <a:latin typeface="+mn-lt"/>
                <a:ea typeface="+mn-lt"/>
                <a:cs typeface="+mn-lt"/>
              </a:defRPr>
            </a:lvl5pPr>
            <a:lvl6pPr marL="2514600" indent="-228600" algn="l" defTabSz="914400">
              <a:lnSpc>
                <a:spcPct val="90000"/>
              </a:lnSpc>
              <a:spcBef>
                <a:spcPts val="500"/>
              </a:spcBef>
              <a:buFont typeface="Arial"/>
              <a:buChar char="•"/>
              <a:defRPr sz="1800" kern="1200">
                <a:solidFill>
                  <a:schemeClr val="tx1"/>
                </a:solidFill>
                <a:latin typeface="+mn-lt"/>
                <a:ea typeface="+mn-lt"/>
                <a:cs typeface="+mn-lt"/>
              </a:defRPr>
            </a:lvl6pPr>
            <a:lvl7pPr marL="2971800" indent="-228600" algn="l" defTabSz="914400">
              <a:lnSpc>
                <a:spcPct val="90000"/>
              </a:lnSpc>
              <a:spcBef>
                <a:spcPts val="500"/>
              </a:spcBef>
              <a:buFont typeface="Arial"/>
              <a:buChar char="•"/>
              <a:defRPr sz="1800" kern="1200">
                <a:solidFill>
                  <a:schemeClr val="tx1"/>
                </a:solidFill>
                <a:latin typeface="+mn-lt"/>
                <a:ea typeface="+mn-lt"/>
                <a:cs typeface="+mn-lt"/>
              </a:defRPr>
            </a:lvl7pPr>
            <a:lvl8pPr marL="3429000" indent="-228600" algn="l" defTabSz="914400">
              <a:lnSpc>
                <a:spcPct val="90000"/>
              </a:lnSpc>
              <a:spcBef>
                <a:spcPts val="500"/>
              </a:spcBef>
              <a:buFont typeface="Arial"/>
              <a:buChar char="•"/>
              <a:defRPr sz="1800" kern="1200">
                <a:solidFill>
                  <a:schemeClr val="tx1"/>
                </a:solidFill>
                <a:latin typeface="+mn-lt"/>
                <a:ea typeface="+mn-lt"/>
                <a:cs typeface="+mn-lt"/>
              </a:defRPr>
            </a:lvl8pPr>
            <a:lvl9pPr marL="3886200" indent="-228600" algn="l" defTabSz="914400">
              <a:lnSpc>
                <a:spcPct val="90000"/>
              </a:lnSpc>
              <a:spcBef>
                <a:spcPts val="500"/>
              </a:spcBef>
              <a:buFont typeface="Arial"/>
              <a:buChar char="•"/>
              <a:defRPr sz="1800" kern="1200">
                <a:solidFill>
                  <a:schemeClr val="tx1"/>
                </a:solidFill>
                <a:latin typeface="+mn-lt"/>
                <a:ea typeface="+mn-lt"/>
                <a:cs typeface="+mn-lt"/>
              </a:defRPr>
            </a:lvl9pPr>
          </a:lstStyle>
          <a:p xmlns:a="http://schemas.openxmlformats.org/drawingml/2006/main">
            <a:pPr marL="0" indent="0">
              <a:lnSpc>
                <a:spcPct val="112000"/>
              </a:lnSpc>
              <a:spcBef>
                <a:spcPts val="0"/>
              </a:spcBef>
              <a:spcAft>
                <a:spcPts val="0"/>
              </a:spcAft>
              <a:buNone/>
              <a:defRPr sz="1500">
                <a:solidFill>
                  <a:srgbClr val="FFFFFF"/>
                </a:solidFill>
                <a:latin typeface="Consolas"/>
                <a:ea typeface="Consolas"/>
                <a:cs typeface="Consolas"/>
              </a:defRPr>
            </a:pPr>
            <a:r>
              <a:rPr sz="1500">
                <a:solidFill>
                  <a:srgbClr val="FFFFFF"/>
                </a:solidFill>
                <a:latin typeface="Consolas"/>
                <a:ea typeface="Consolas"/>
                <a:cs typeface="Consolas"/>
              </a:rPr>
              <a:t>struct Record {</a:t>
            </a:r>
          </a:p>
          <a:p xmlns:a="http://schemas.openxmlformats.org/drawingml/2006/main">
            <a:pPr marL="0" indent="0">
              <a:lnSpc>
                <a:spcPct val="112000"/>
              </a:lnSpc>
              <a:spcBef>
                <a:spcPts val="0"/>
              </a:spcBef>
              <a:spcAft>
                <a:spcPts val="0"/>
              </a:spcAft>
              <a:buNone/>
              <a:defRPr sz="1500">
                <a:solidFill>
                  <a:srgbClr val="FFFFFF"/>
                </a:solidFill>
                <a:latin typeface="Consolas"/>
                <a:ea typeface="Consolas"/>
                <a:cs typeface="Consolas"/>
              </a:defRPr>
            </a:pPr>
            <a:r>
              <a:rPr sz="1500">
                <a:solidFill>
                  <a:srgbClr val="FFFFFF"/>
                </a:solidFill>
                <a:latin typeface="Consolas"/>
                <a:ea typeface="Consolas"/>
                <a:cs typeface="Consolas"/>
              </a:rPr>
              <a:t>  char tag; int count; char ready;</a:t>
            </a:r>
          </a:p>
          <a:p xmlns:a="http://schemas.openxmlformats.org/drawingml/2006/main">
            <a:pPr marL="0" indent="0">
              <a:lnSpc>
                <a:spcPct val="112000"/>
              </a:lnSpc>
              <a:spcBef>
                <a:spcPts val="0"/>
              </a:spcBef>
              <a:spcAft>
                <a:spcPts val="0"/>
              </a:spcAft>
              <a:buNone/>
              <a:defRPr sz="1500">
                <a:solidFill>
                  <a:srgbClr val="FFFFFF"/>
                </a:solidFill>
                <a:latin typeface="Consolas"/>
                <a:ea typeface="Consolas"/>
                <a:cs typeface="Consolas"/>
              </a:defRPr>
            </a:pPr>
            <a:r>
              <a:rPr sz="1500">
                <a:solidFill>
                  <a:srgbClr val="FFFFFF"/>
                </a:solidFill>
                <a:latin typeface="Consolas"/>
                <a:ea typeface="Consolas"/>
                <a:cs typeface="Consolas"/>
              </a:rPr>
              <a:t>};</a:t>
            </a:r>
          </a:p>
          <a:p xmlns:a="http://schemas.openxmlformats.org/drawingml/2006/main">
            <a:pPr marL="0" indent="0">
              <a:lnSpc>
                <a:spcPct val="112000"/>
              </a:lnSpc>
              <a:spcBef>
                <a:spcPts val="0"/>
              </a:spcBef>
              <a:spcAft>
                <a:spcPts val="0"/>
              </a:spcAft>
              <a:buNone/>
              <a:defRPr sz="1500">
                <a:solidFill>
                  <a:srgbClr val="FFFFFF"/>
                </a:solidFill>
                <a:latin typeface="Consolas"/>
                <a:ea typeface="Consolas"/>
                <a:cs typeface="Consolas"/>
              </a:defRPr>
            </a:pPr>
            <a:r>
              <a:rPr sz="1500">
                <a:solidFill>
                  <a:srgbClr val="FFFFFF"/>
                </a:solidFill>
                <a:latin typeface="Consolas"/>
                <a:ea typeface="Consolas"/>
                <a:cs typeface="Consolas"/>
              </a:rPr>
              <a:t>// char: 1-byte size/alignment</a:t>
            </a:r>
          </a:p>
          <a:p xmlns:a="http://schemas.openxmlformats.org/drawingml/2006/main">
            <a:pPr marL="0" indent="0">
              <a:lnSpc>
                <a:spcPct val="112000"/>
              </a:lnSpc>
              <a:spcBef>
                <a:spcPts val="0"/>
              </a:spcBef>
              <a:spcAft>
                <a:spcPts val="0"/>
              </a:spcAft>
              <a:buNone/>
              <a:defRPr sz="1500">
                <a:solidFill>
                  <a:srgbClr val="FFFFFF"/>
                </a:solidFill>
                <a:latin typeface="Consolas"/>
                <a:ea typeface="Consolas"/>
                <a:cs typeface="Consolas"/>
              </a:defRPr>
            </a:pPr>
            <a:r>
              <a:rPr sz="1500">
                <a:solidFill>
                  <a:srgbClr val="FFFFFF"/>
                </a:solidFill>
                <a:latin typeface="Consolas"/>
                <a:ea typeface="Consolas"/>
                <a:cs typeface="Consolas"/>
              </a:rPr>
              <a:t>// int: 4-byte size/alignment</a:t>
            </a:r>
          </a:p>
        </p:txBody>
      </p:sp>
      <p:graphicFrame>
        <p:nvGraphicFramePr>
          <p:cNvPr id="534" name="">
            <a:extLst xmlns:a="http://schemas.openxmlformats.org/drawingml/2006/main">
              <a:ext uri="{FF2B5EF4-FFF2-40B4-BE49-F238E27FC236}">
                <a16:creationId xmlns:a16="http://schemas.microsoft.com/office/drawing/2014/main" id="{948FAC2A-C0F0-47A1-8480-66AE235B74A3}"/>
              </a:ext>
            </a:extLst>
          </p:cNvPr>
          <p:cNvGraphicFramePr/>
          <p:nvPr/>
        </p:nvGraphicFramePr>
        <p:xfrm>
          <a:off xmlns:a="http://schemas.openxmlformats.org/drawingml/2006/main" x="6248400" y="3657600"/>
          <a:ext xmlns:a="http://schemas.openxmlformats.org/drawingml/2006/main" cx="5543550" cy="1866900"/>
        </p:xfrm>
        <a:graphic xmlns:a="http://schemas.openxmlformats.org/drawingml/2006/main">
          <a:graphicData uri="http://schemas.openxmlformats.org/drawingml/2006/table">
            <a:tbl>
              <a:tblPr firstRow="0" bandRow="0"/>
              <a:tblGrid>
                <a:gridCol w="1847850"/>
                <a:gridCol w="1847850"/>
                <a:gridCol w="1847850"/>
              </a:tblGrid>
              <a:tr h="311150">
                <a:tc>
                  <a:txBody>
                    <a:bodyPr/>
                    <a:lstStyle/>
                    <a:p>
                      <a:r>
                        <a:rPr sz="1425">
                          <a:solidFill>
                            <a:srgbClr val="A7F3D0"/>
                          </a:solidFill>
                          <a:latin typeface="Arial"/>
                          <a:ea typeface="Arial"/>
                          <a:cs typeface="Arial"/>
                        </a:rPr>
                        <a:t>Member</a:t>
                      </a:r>
                    </a:p>
                  </a:txBody>
                  <a:tcPr marL="76200" marR="76200" marT="47625" marB="47625">
                    <a:lnL w="4763">
                      <a:solidFill>
                        <a:srgbClr val="3F3F46"/>
                      </a:solidFill>
                      <a:prstDash val="solid"/>
                    </a:lnL>
                    <a:lnR w="4763">
                      <a:solidFill>
                        <a:srgbClr val="3F3F46"/>
                      </a:solidFill>
                      <a:prstDash val="solid"/>
                    </a:lnR>
                    <a:lnT w="4763">
                      <a:solidFill>
                        <a:srgbClr val="3F3F46"/>
                      </a:solidFill>
                      <a:prstDash val="solid"/>
                    </a:lnT>
                    <a:lnB w="4763">
                      <a:solidFill>
                        <a:srgbClr val="3F3F46"/>
                      </a:solidFill>
                      <a:prstDash val="solid"/>
                    </a:lnB>
                    <a:solidFill>
                      <a:srgbClr val="000000"/>
                    </a:solidFill>
                  </a:tcPr>
                </a:tc>
                <a:tc>
                  <a:txBody>
                    <a:bodyPr/>
                    <a:lstStyle/>
                    <a:p>
                      <a:r>
                        <a:rPr sz="1425">
                          <a:solidFill>
                            <a:srgbClr val="A7F3D0"/>
                          </a:solidFill>
                          <a:latin typeface="Arial"/>
                          <a:ea typeface="Arial"/>
                          <a:cs typeface="Arial"/>
                        </a:rPr>
                        <a:t>Offset</a:t>
                      </a:r>
                    </a:p>
                  </a:txBody>
                  <a:tcPr marL="76200" marR="76200" marT="47625" marB="47625">
                    <a:lnR w="4763">
                      <a:solidFill>
                        <a:srgbClr val="3F3F46"/>
                      </a:solidFill>
                      <a:prstDash val="solid"/>
                    </a:lnR>
                    <a:lnT w="4763">
                      <a:solidFill>
                        <a:srgbClr val="3F3F46"/>
                      </a:solidFill>
                      <a:prstDash val="solid"/>
                    </a:lnT>
                    <a:lnB w="4763">
                      <a:solidFill>
                        <a:srgbClr val="3F3F46"/>
                      </a:solidFill>
                      <a:prstDash val="solid"/>
                    </a:lnB>
                    <a:solidFill>
                      <a:srgbClr val="000000"/>
                    </a:solidFill>
                  </a:tcPr>
                </a:tc>
                <a:tc>
                  <a:txBody>
                    <a:bodyPr/>
                    <a:lstStyle/>
                    <a:p>
                      <a:r>
                        <a:rPr sz="1425">
                          <a:solidFill>
                            <a:srgbClr val="A7F3D0"/>
                          </a:solidFill>
                          <a:latin typeface="Arial"/>
                          <a:ea typeface="Arial"/>
                          <a:cs typeface="Arial"/>
                        </a:rPr>
                        <a:t>Bytes</a:t>
                      </a:r>
                    </a:p>
                  </a:txBody>
                  <a:tcPr marL="76200" marR="76200" marT="47625" marB="47625">
                    <a:lnR w="4763">
                      <a:solidFill>
                        <a:srgbClr val="3F3F46"/>
                      </a:solidFill>
                      <a:prstDash val="solid"/>
                    </a:lnR>
                    <a:lnT w="4763">
                      <a:solidFill>
                        <a:srgbClr val="3F3F46"/>
                      </a:solidFill>
                      <a:prstDash val="solid"/>
                    </a:lnT>
                    <a:lnB w="4763">
                      <a:solidFill>
                        <a:srgbClr val="3F3F46"/>
                      </a:solidFill>
                      <a:prstDash val="solid"/>
                    </a:lnB>
                    <a:solidFill>
                      <a:srgbClr val="000000"/>
                    </a:solidFill>
                  </a:tcPr>
                </a:tc>
              </a:tr>
              <a:tr h="311150">
                <a:tc>
                  <a:txBody>
                    <a:bodyPr/>
                    <a:lstStyle/>
                    <a:p>
                      <a:r>
                        <a:rPr sz="1425">
                          <a:solidFill>
                            <a:srgbClr val="FFFFFF"/>
                          </a:solidFill>
                          <a:latin typeface="Arial"/>
                          <a:ea typeface="Arial"/>
                          <a:cs typeface="Arial"/>
                        </a:rPr>
                        <a:t>tag</a:t>
                      </a:r>
                    </a:p>
                  </a:txBody>
                  <a:tcPr marL="76200" marR="76200" marT="47625" marB="47625">
                    <a:lnL w="4763">
                      <a:solidFill>
                        <a:srgbClr val="3F3F46"/>
                      </a:solidFill>
                      <a:prstDash val="solid"/>
                    </a:lnL>
                    <a:lnR w="4763">
                      <a:solidFill>
                        <a:srgbClr val="3F3F46"/>
                      </a:solidFill>
                      <a:prstDash val="solid"/>
                    </a:lnR>
                    <a:lnB w="4763">
                      <a:solidFill>
                        <a:srgbClr val="3F3F46"/>
                      </a:solidFill>
                      <a:prstDash val="solid"/>
                    </a:lnB>
                    <a:solidFill>
                      <a:srgbClr val="000000"/>
                    </a:solidFill>
                  </a:tcPr>
                </a:tc>
                <a:tc>
                  <a:txBody>
                    <a:bodyPr/>
                    <a:lstStyle/>
                    <a:p>
                      <a:r>
                        <a:rPr sz="1425">
                          <a:solidFill>
                            <a:srgbClr val="FFFFFF"/>
                          </a:solidFill>
                          <a:latin typeface="Arial"/>
                          <a:ea typeface="Arial"/>
                          <a:cs typeface="Arial"/>
                        </a:rPr>
                        <a:t>0</a:t>
                      </a:r>
                    </a:p>
                  </a:txBody>
                  <a:tcPr marL="76200" marR="76200" marT="47625" marB="47625">
                    <a:lnR w="4763">
                      <a:solidFill>
                        <a:srgbClr val="3F3F46"/>
                      </a:solidFill>
                      <a:prstDash val="solid"/>
                    </a:lnR>
                    <a:lnB w="4763">
                      <a:solidFill>
                        <a:srgbClr val="3F3F46"/>
                      </a:solidFill>
                      <a:prstDash val="solid"/>
                    </a:lnB>
                    <a:solidFill>
                      <a:srgbClr val="000000"/>
                    </a:solidFill>
                  </a:tcPr>
                </a:tc>
                <a:tc>
                  <a:txBody>
                    <a:bodyPr/>
                    <a:lstStyle/>
                    <a:p>
                      <a:r>
                        <a:rPr sz="1425">
                          <a:solidFill>
                            <a:srgbClr val="FFFFFF"/>
                          </a:solidFill>
                          <a:latin typeface="Arial"/>
                          <a:ea typeface="Arial"/>
                          <a:cs typeface="Arial"/>
                        </a:rPr>
                        <a:t>1</a:t>
                      </a:r>
                    </a:p>
                  </a:txBody>
                  <a:tcPr marL="76200" marR="76200" marT="47625" marB="47625">
                    <a:lnR w="4763">
                      <a:solidFill>
                        <a:srgbClr val="3F3F46"/>
                      </a:solidFill>
                      <a:prstDash val="solid"/>
                    </a:lnR>
                    <a:lnB w="4763">
                      <a:solidFill>
                        <a:srgbClr val="3F3F46"/>
                      </a:solidFill>
                      <a:prstDash val="solid"/>
                    </a:lnB>
                    <a:solidFill>
                      <a:srgbClr val="000000"/>
                    </a:solidFill>
                  </a:tcPr>
                </a:tc>
              </a:tr>
              <a:tr h="311150">
                <a:tc>
                  <a:txBody>
                    <a:bodyPr/>
                    <a:lstStyle/>
                    <a:p>
                      <a:r>
                        <a:rPr sz="1425">
                          <a:solidFill>
                            <a:srgbClr val="FFFFFF"/>
                          </a:solidFill>
                          <a:latin typeface="Arial"/>
                          <a:ea typeface="Arial"/>
                          <a:cs typeface="Arial"/>
                        </a:rPr>
                        <a:t>padding</a:t>
                      </a:r>
                    </a:p>
                  </a:txBody>
                  <a:tcPr marL="76200" marR="76200" marT="47625" marB="47625">
                    <a:lnL w="4763">
                      <a:solidFill>
                        <a:srgbClr val="3F3F46"/>
                      </a:solidFill>
                      <a:prstDash val="solid"/>
                    </a:lnL>
                    <a:lnR w="4763">
                      <a:solidFill>
                        <a:srgbClr val="3F3F46"/>
                      </a:solidFill>
                      <a:prstDash val="solid"/>
                    </a:lnR>
                    <a:lnB w="4763">
                      <a:solidFill>
                        <a:srgbClr val="3F3F46"/>
                      </a:solidFill>
                      <a:prstDash val="solid"/>
                    </a:lnB>
                    <a:solidFill>
                      <a:srgbClr val="000000"/>
                    </a:solidFill>
                  </a:tcPr>
                </a:tc>
                <a:tc>
                  <a:txBody>
                    <a:bodyPr/>
                    <a:lstStyle/>
                    <a:p>
                      <a:r>
                        <a:rPr sz="1425">
                          <a:solidFill>
                            <a:srgbClr val="FFFFFF"/>
                          </a:solidFill>
                          <a:latin typeface="Arial"/>
                          <a:ea typeface="Arial"/>
                          <a:cs typeface="Arial"/>
                        </a:rPr>
                        <a:t>1–3</a:t>
                      </a:r>
                    </a:p>
                  </a:txBody>
                  <a:tcPr marL="76200" marR="76200" marT="47625" marB="47625">
                    <a:lnR w="4763">
                      <a:solidFill>
                        <a:srgbClr val="3F3F46"/>
                      </a:solidFill>
                      <a:prstDash val="solid"/>
                    </a:lnR>
                    <a:lnB w="4763">
                      <a:solidFill>
                        <a:srgbClr val="3F3F46"/>
                      </a:solidFill>
                      <a:prstDash val="solid"/>
                    </a:lnB>
                    <a:solidFill>
                      <a:srgbClr val="000000"/>
                    </a:solidFill>
                  </a:tcPr>
                </a:tc>
                <a:tc>
                  <a:txBody>
                    <a:bodyPr/>
                    <a:lstStyle/>
                    <a:p>
                      <a:r>
                        <a:rPr sz="1425">
                          <a:solidFill>
                            <a:srgbClr val="FFFFFF"/>
                          </a:solidFill>
                          <a:latin typeface="Arial"/>
                          <a:ea typeface="Arial"/>
                          <a:cs typeface="Arial"/>
                        </a:rPr>
                        <a:t>3</a:t>
                      </a:r>
                    </a:p>
                  </a:txBody>
                  <a:tcPr marL="76200" marR="76200" marT="47625" marB="47625">
                    <a:lnR w="4763">
                      <a:solidFill>
                        <a:srgbClr val="3F3F46"/>
                      </a:solidFill>
                      <a:prstDash val="solid"/>
                    </a:lnR>
                    <a:lnB w="4763">
                      <a:solidFill>
                        <a:srgbClr val="3F3F46"/>
                      </a:solidFill>
                      <a:prstDash val="solid"/>
                    </a:lnB>
                    <a:solidFill>
                      <a:srgbClr val="000000"/>
                    </a:solidFill>
                  </a:tcPr>
                </a:tc>
              </a:tr>
              <a:tr h="311150">
                <a:tc>
                  <a:txBody>
                    <a:bodyPr/>
                    <a:lstStyle/>
                    <a:p>
                      <a:r>
                        <a:rPr sz="1425">
                          <a:solidFill>
                            <a:srgbClr val="FFFFFF"/>
                          </a:solidFill>
                          <a:latin typeface="Arial"/>
                          <a:ea typeface="Arial"/>
                          <a:cs typeface="Arial"/>
                        </a:rPr>
                        <a:t>count</a:t>
                      </a:r>
                    </a:p>
                  </a:txBody>
                  <a:tcPr marL="76200" marR="76200" marT="47625" marB="47625">
                    <a:lnL w="4763">
                      <a:solidFill>
                        <a:srgbClr val="3F3F46"/>
                      </a:solidFill>
                      <a:prstDash val="solid"/>
                    </a:lnL>
                    <a:lnR w="4763">
                      <a:solidFill>
                        <a:srgbClr val="3F3F46"/>
                      </a:solidFill>
                      <a:prstDash val="solid"/>
                    </a:lnR>
                    <a:lnB w="4763">
                      <a:solidFill>
                        <a:srgbClr val="3F3F46"/>
                      </a:solidFill>
                      <a:prstDash val="solid"/>
                    </a:lnB>
                    <a:solidFill>
                      <a:srgbClr val="000000"/>
                    </a:solidFill>
                  </a:tcPr>
                </a:tc>
                <a:tc>
                  <a:txBody>
                    <a:bodyPr/>
                    <a:lstStyle/>
                    <a:p>
                      <a:r>
                        <a:rPr sz="1425">
                          <a:solidFill>
                            <a:srgbClr val="FFFFFF"/>
                          </a:solidFill>
                          <a:latin typeface="Arial"/>
                          <a:ea typeface="Arial"/>
                          <a:cs typeface="Arial"/>
                        </a:rPr>
                        <a:t>4</a:t>
                      </a:r>
                    </a:p>
                  </a:txBody>
                  <a:tcPr marL="76200" marR="76200" marT="47625" marB="47625">
                    <a:lnR w="4763">
                      <a:solidFill>
                        <a:srgbClr val="3F3F46"/>
                      </a:solidFill>
                      <a:prstDash val="solid"/>
                    </a:lnR>
                    <a:lnB w="4763">
                      <a:solidFill>
                        <a:srgbClr val="3F3F46"/>
                      </a:solidFill>
                      <a:prstDash val="solid"/>
                    </a:lnB>
                    <a:solidFill>
                      <a:srgbClr val="000000"/>
                    </a:solidFill>
                  </a:tcPr>
                </a:tc>
                <a:tc>
                  <a:txBody>
                    <a:bodyPr/>
                    <a:lstStyle/>
                    <a:p>
                      <a:r>
                        <a:rPr sz="1425">
                          <a:solidFill>
                            <a:srgbClr val="FFFFFF"/>
                          </a:solidFill>
                          <a:latin typeface="Arial"/>
                          <a:ea typeface="Arial"/>
                          <a:cs typeface="Arial"/>
                        </a:rPr>
                        <a:t>4</a:t>
                      </a:r>
                    </a:p>
                  </a:txBody>
                  <a:tcPr marL="76200" marR="76200" marT="47625" marB="47625">
                    <a:lnR w="4763">
                      <a:solidFill>
                        <a:srgbClr val="3F3F46"/>
                      </a:solidFill>
                      <a:prstDash val="solid"/>
                    </a:lnR>
                    <a:lnB w="4763">
                      <a:solidFill>
                        <a:srgbClr val="3F3F46"/>
                      </a:solidFill>
                      <a:prstDash val="solid"/>
                    </a:lnB>
                    <a:solidFill>
                      <a:srgbClr val="000000"/>
                    </a:solidFill>
                  </a:tcPr>
                </a:tc>
              </a:tr>
              <a:tr h="311150">
                <a:tc>
                  <a:txBody>
                    <a:bodyPr/>
                    <a:lstStyle/>
                    <a:p>
                      <a:r>
                        <a:rPr sz="1425">
                          <a:solidFill>
                            <a:srgbClr val="FFFFFF"/>
                          </a:solidFill>
                          <a:latin typeface="Arial"/>
                          <a:ea typeface="Arial"/>
                          <a:cs typeface="Arial"/>
                        </a:rPr>
                        <a:t>ready</a:t>
                      </a:r>
                    </a:p>
                  </a:txBody>
                  <a:tcPr marL="76200" marR="76200" marT="47625" marB="47625">
                    <a:lnL w="4763">
                      <a:solidFill>
                        <a:srgbClr val="3F3F46"/>
                      </a:solidFill>
                      <a:prstDash val="solid"/>
                    </a:lnL>
                    <a:lnR w="4763">
                      <a:solidFill>
                        <a:srgbClr val="3F3F46"/>
                      </a:solidFill>
                      <a:prstDash val="solid"/>
                    </a:lnR>
                    <a:lnB w="4763">
                      <a:solidFill>
                        <a:srgbClr val="3F3F46"/>
                      </a:solidFill>
                      <a:prstDash val="solid"/>
                    </a:lnB>
                    <a:solidFill>
                      <a:srgbClr val="000000"/>
                    </a:solidFill>
                  </a:tcPr>
                </a:tc>
                <a:tc>
                  <a:txBody>
                    <a:bodyPr/>
                    <a:lstStyle/>
                    <a:p>
                      <a:r>
                        <a:rPr sz="1425">
                          <a:solidFill>
                            <a:srgbClr val="FFFFFF"/>
                          </a:solidFill>
                          <a:latin typeface="Arial"/>
                          <a:ea typeface="Arial"/>
                          <a:cs typeface="Arial"/>
                        </a:rPr>
                        <a:t>8</a:t>
                      </a:r>
                    </a:p>
                  </a:txBody>
                  <a:tcPr marL="76200" marR="76200" marT="47625" marB="47625">
                    <a:lnR w="4763">
                      <a:solidFill>
                        <a:srgbClr val="3F3F46"/>
                      </a:solidFill>
                      <a:prstDash val="solid"/>
                    </a:lnR>
                    <a:lnB w="4763">
                      <a:solidFill>
                        <a:srgbClr val="3F3F46"/>
                      </a:solidFill>
                      <a:prstDash val="solid"/>
                    </a:lnB>
                    <a:solidFill>
                      <a:srgbClr val="000000"/>
                    </a:solidFill>
                  </a:tcPr>
                </a:tc>
                <a:tc>
                  <a:txBody>
                    <a:bodyPr/>
                    <a:lstStyle/>
                    <a:p>
                      <a:r>
                        <a:rPr sz="1425">
                          <a:solidFill>
                            <a:srgbClr val="FFFFFF"/>
                          </a:solidFill>
                          <a:latin typeface="Arial"/>
                          <a:ea typeface="Arial"/>
                          <a:cs typeface="Arial"/>
                        </a:rPr>
                        <a:t>1</a:t>
                      </a:r>
                    </a:p>
                  </a:txBody>
                  <a:tcPr marL="76200" marR="76200" marT="47625" marB="47625">
                    <a:lnR w="4763">
                      <a:solidFill>
                        <a:srgbClr val="3F3F46"/>
                      </a:solidFill>
                      <a:prstDash val="solid"/>
                    </a:lnR>
                    <a:lnB w="4763">
                      <a:solidFill>
                        <a:srgbClr val="3F3F46"/>
                      </a:solidFill>
                      <a:prstDash val="solid"/>
                    </a:lnB>
                    <a:solidFill>
                      <a:srgbClr val="000000"/>
                    </a:solidFill>
                  </a:tcPr>
                </a:tc>
              </a:tr>
              <a:tr h="311150">
                <a:tc>
                  <a:txBody>
                    <a:bodyPr/>
                    <a:lstStyle/>
                    <a:p>
                      <a:r>
                        <a:rPr sz="1425">
                          <a:solidFill>
                            <a:srgbClr val="FFFFFF"/>
                          </a:solidFill>
                          <a:latin typeface="Arial"/>
                          <a:ea typeface="Arial"/>
                          <a:cs typeface="Arial"/>
                        </a:rPr>
                        <a:t>tail padding</a:t>
                      </a:r>
                    </a:p>
                  </a:txBody>
                  <a:tcPr marL="76200" marR="76200" marT="47625" marB="47625">
                    <a:lnL w="4763">
                      <a:solidFill>
                        <a:srgbClr val="3F3F46"/>
                      </a:solidFill>
                      <a:prstDash val="solid"/>
                    </a:lnL>
                    <a:lnR w="4763">
                      <a:solidFill>
                        <a:srgbClr val="3F3F46"/>
                      </a:solidFill>
                      <a:prstDash val="solid"/>
                    </a:lnR>
                    <a:lnB w="4763">
                      <a:solidFill>
                        <a:srgbClr val="3F3F46"/>
                      </a:solidFill>
                      <a:prstDash val="solid"/>
                    </a:lnB>
                    <a:solidFill>
                      <a:srgbClr val="000000"/>
                    </a:solidFill>
                  </a:tcPr>
                </a:tc>
                <a:tc>
                  <a:txBody>
                    <a:bodyPr/>
                    <a:lstStyle/>
                    <a:p>
                      <a:r>
                        <a:rPr sz="1425">
                          <a:solidFill>
                            <a:srgbClr val="FFFFFF"/>
                          </a:solidFill>
                          <a:latin typeface="Arial"/>
                          <a:ea typeface="Arial"/>
                          <a:cs typeface="Arial"/>
                        </a:rPr>
                        <a:t>9–11</a:t>
                      </a:r>
                    </a:p>
                  </a:txBody>
                  <a:tcPr marL="76200" marR="76200" marT="47625" marB="47625">
                    <a:lnR w="4763">
                      <a:solidFill>
                        <a:srgbClr val="3F3F46"/>
                      </a:solidFill>
                      <a:prstDash val="solid"/>
                    </a:lnR>
                    <a:lnB w="4763">
                      <a:solidFill>
                        <a:srgbClr val="3F3F46"/>
                      </a:solidFill>
                      <a:prstDash val="solid"/>
                    </a:lnB>
                    <a:solidFill>
                      <a:srgbClr val="000000"/>
                    </a:solidFill>
                  </a:tcPr>
                </a:tc>
                <a:tc>
                  <a:txBody>
                    <a:bodyPr/>
                    <a:lstStyle/>
                    <a:p>
                      <a:r>
                        <a:rPr sz="1425">
                          <a:solidFill>
                            <a:srgbClr val="FFFFFF"/>
                          </a:solidFill>
                          <a:latin typeface="Arial"/>
                          <a:ea typeface="Arial"/>
                          <a:cs typeface="Arial"/>
                        </a:rPr>
                        <a:t>3</a:t>
                      </a:r>
                    </a:p>
                  </a:txBody>
                  <a:tcPr marL="76200" marR="76200" marT="47625" marB="47625">
                    <a:lnR w="4763">
                      <a:solidFill>
                        <a:srgbClr val="3F3F46"/>
                      </a:solidFill>
                      <a:prstDash val="solid"/>
                    </a:lnR>
                    <a:lnB w="4763">
                      <a:solidFill>
                        <a:srgbClr val="3F3F46"/>
                      </a:solidFill>
                      <a:prstDash val="solid"/>
                    </a:lnB>
                    <a:solidFill>
                      <a:srgbClr val="000000"/>
                    </a:solidFill>
                  </a:tcPr>
                </a:tc>
              </a:tr>
            </a:tbl>
          </a:graphicData>
        </a:graphic>
      </p:graphicFrame>
      <p:sp>
        <p:nvSpPr>
          <p:cNvPr id="535" name="Takeaway">
            <a:extLst xmlns:a="http://schemas.openxmlformats.org/drawingml/2006/main">
              <a:ext uri="{FF2B5EF4-FFF2-40B4-BE49-F238E27FC236}">
                <a16:creationId xmlns:a16="http://schemas.microsoft.com/office/drawing/2014/main" id="{92E188C0-B2B3-4A7D-8EAD-F22D15C1025C}"/>
              </a:ext>
            </a:extLst>
          </p:cNvPr>
          <p:cNvSpPr>
            <a:spLocks xmlns:a="http://schemas.openxmlformats.org/drawingml/2006/main" noGrp="1"/>
          </p:cNvSpPr>
          <p:nvPr/>
        </p:nvSpPr>
        <p:spPr>
          <a:xfrm xmlns:a="http://schemas.openxmlformats.org/drawingml/2006/main">
            <a:off x="393668" y="5715000"/>
            <a:ext cx="11404283" cy="4667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1350">
                <a:solidFill>
                  <a:srgbClr val="CCCCCC"/>
                </a:solidFill>
                <a:latin typeface="Arial"/>
                <a:ea typeface="Arial"/>
                <a:cs typeface="Arial"/>
              </a:defRPr>
            </a:defPPr>
            <a:lvl1pPr>
              <a:defRPr sz="1350">
                <a:solidFill>
                  <a:srgbClr val="CCCCCC"/>
                </a:solidFill>
                <a:latin typeface="Arial"/>
                <a:ea typeface="Arial"/>
                <a:cs typeface="Arial"/>
              </a:defRPr>
            </a:lvl1pPr>
            <a:lvl2pPr>
              <a:defRPr sz="1350">
                <a:solidFill>
                  <a:srgbClr val="CCCCCC"/>
                </a:solidFill>
                <a:latin typeface="Arial"/>
                <a:ea typeface="Arial"/>
                <a:cs typeface="Arial"/>
              </a:defRPr>
            </a:lvl2pPr>
            <a:lvl3pPr>
              <a:defRPr sz="1350">
                <a:solidFill>
                  <a:srgbClr val="CCCCCC"/>
                </a:solidFill>
                <a:latin typeface="Arial"/>
                <a:ea typeface="Arial"/>
                <a:cs typeface="Arial"/>
              </a:defRPr>
            </a:lvl3pPr>
            <a:lvl4pPr>
              <a:defRPr sz="1350">
                <a:solidFill>
                  <a:srgbClr val="CCCCCC"/>
                </a:solidFill>
                <a:latin typeface="Arial"/>
                <a:ea typeface="Arial"/>
                <a:cs typeface="Arial"/>
              </a:defRPr>
            </a:lvl4pPr>
            <a:lvl5pPr>
              <a:defRPr sz="1350">
                <a:solidFill>
                  <a:srgbClr val="CCCCCC"/>
                </a:solidFill>
                <a:latin typeface="Arial"/>
                <a:ea typeface="Arial"/>
                <a:cs typeface="Arial"/>
              </a:defRPr>
            </a:lvl5pPr>
            <a:lvl6pPr>
              <a:defRPr sz="1350">
                <a:solidFill>
                  <a:srgbClr val="CCCCCC"/>
                </a:solidFill>
                <a:latin typeface="Arial"/>
                <a:ea typeface="Arial"/>
                <a:cs typeface="Arial"/>
              </a:defRPr>
            </a:lvl6pPr>
            <a:lvl7pPr>
              <a:defRPr sz="1350">
                <a:solidFill>
                  <a:srgbClr val="CCCCCC"/>
                </a:solidFill>
                <a:latin typeface="Arial"/>
                <a:ea typeface="Arial"/>
                <a:cs typeface="Arial"/>
              </a:defRPr>
            </a:lvl7pPr>
            <a:lvl8pPr>
              <a:defRPr sz="1350">
                <a:solidFill>
                  <a:srgbClr val="CCCCCC"/>
                </a:solidFill>
                <a:latin typeface="Arial"/>
                <a:ea typeface="Arial"/>
                <a:cs typeface="Arial"/>
              </a:defRPr>
            </a:lvl8pPr>
            <a:lvl9pPr>
              <a:defRPr sz="1350">
                <a:solidFill>
                  <a:srgbClr val="CCCCCC"/>
                </a:solidFill>
                <a:latin typeface="Arial"/>
                <a:ea typeface="Arial"/>
                <a:cs typeface="Arial"/>
              </a:defRPr>
            </a:lvl9pPr>
          </a:lstStyle>
          <a:p xmlns:a="http://schemas.openxmlformats.org/drawingml/2006/main">
            <a:pPr marL="0" indent="0">
              <a:lnSpc>
                <a:spcPct val="112000"/>
              </a:lnSpc>
              <a:spcBef>
                <a:spcPts val="0"/>
              </a:spcBef>
              <a:spcAft>
                <a:spcPts val="0"/>
              </a:spcAft>
              <a:buNone/>
              <a:defRPr sz="1350">
                <a:solidFill>
                  <a:srgbClr val="CCCCCC"/>
                </a:solidFill>
                <a:latin typeface="Arial"/>
                <a:ea typeface="Arial"/>
                <a:cs typeface="Arial"/>
              </a:defRPr>
            </a:pPr>
            <a:r>
              <a:rPr sz="1350">
                <a:solidFill>
                  <a:srgbClr val="CCCCCC"/>
                </a:solidFill>
                <a:latin typeface="Arial"/>
                <a:ea typeface="Arial"/>
                <a:cs typeface="Arial"/>
              </a:rPr>
              <a:t>Assume ordinary x86-64 layout with no packing. What is the total size?</a:t>
            </a:r>
          </a:p>
        </p:txBody>
      </p:sp>
    </p:spTree>
    <p:extLst>
      <p:ext uri="{BB962C8B-B14F-4D97-AF65-F5344CB8AC3E}">
        <p14:creationId xmlns:p14="http://schemas.microsoft.com/office/powerpoint/2010/main" val="3667182145"/>
      </p:ext>
    </p:extLst>
  </p:cSld>
</p:sld>
</file>

<file path=ppt/slides/slide11.xml><?xml version="1.0" encoding="utf-8"?>
<p:sld xmlns:p="http://schemas.openxmlformats.org/presentationml/2006/main">
  <p:cSld>
    <p:spTree>
      <p:nvGrpSpPr>
        <p:cNvPr id="1" name=""/>
        <p:cNvGrpSpPr/>
        <p:nvPr/>
      </p:nvGrpSpPr>
      <p:grpSpPr>
        <a:xfrm xmlns:a="http://schemas.openxmlformats.org/drawingml/2006/main"/>
      </p:grpSpPr>
      <p:sp>
        <p:nvSpPr>
          <p:cNvPr id="3" name="Footer Placeholder 2">
            <a:extLst xmlns:a="http://schemas.openxmlformats.org/drawingml/2006/main">
              <a:ext uri="{FF2B5EF4-FFF2-40B4-BE49-F238E27FC236}">
                <a16:creationId xmlns:a16="http://schemas.microsoft.com/office/drawing/2014/main" id="{39EA4C82-C623-0196-4A95-876ADF5DEE92}"/>
              </a:ext>
            </a:extLst>
          </p:cNvPr>
          <p:cNvSpPr>
            <a:spLocks xmlns:a="http://schemas.openxmlformats.org/drawingml/2006/main" noGrp="1"/>
          </p:cNvSpPr>
          <p:nvPr>
            <p:ph type="ftr" idx="3"/>
          </p:nvPr>
        </p:nvSpPr>
        <p:spPr>
          <a:xfrm xmlns:a="http://schemas.openxmlformats.org/drawingml/2006/main">
            <a:off x="393700" y="6279952"/>
            <a:ext cx="3568700" cy="241240"/>
          </a:xfrm>
        </p:spPr>
        <p:txBody>
          <a:bodyPr xmlns:a="http://schemas.openxmlformats.org/drawingml/2006/main" lIns="0" tIns="0" rIns="0" bIns="0" anchor="t">
            <a:noAutofit/>
          </a:bodyPr>
          <a:lstStyle xmlns:a="http://schemas.openxmlformats.org/drawingml/2006/main">
            <a:defPPr>
              <a:defRPr sz="1125">
                <a:solidFill>
                  <a:srgbClr val="FFFFFF"/>
                </a:solidFill>
                <a:latin typeface="Arial"/>
                <a:ea typeface="Arial"/>
                <a:cs typeface="Arial"/>
              </a:defRPr>
            </a:defPPr>
            <a:lvl1pPr>
              <a:defRPr sz="1125">
                <a:solidFill>
                  <a:srgbClr val="FFFFFF"/>
                </a:solidFill>
                <a:latin typeface="Arial"/>
                <a:ea typeface="Arial"/>
                <a:cs typeface="Arial"/>
              </a:defRPr>
            </a:lvl1pPr>
            <a:lvl2pPr>
              <a:defRPr sz="1125">
                <a:solidFill>
                  <a:srgbClr val="FFFFFF"/>
                </a:solidFill>
                <a:latin typeface="Arial"/>
                <a:ea typeface="Arial"/>
                <a:cs typeface="Arial"/>
              </a:defRPr>
            </a:lvl2pPr>
            <a:lvl3pPr>
              <a:defRPr sz="1125">
                <a:solidFill>
                  <a:srgbClr val="FFFFFF"/>
                </a:solidFill>
                <a:latin typeface="Arial"/>
                <a:ea typeface="Arial"/>
                <a:cs typeface="Arial"/>
              </a:defRPr>
            </a:lvl3pPr>
            <a:lvl4pPr>
              <a:defRPr sz="1125">
                <a:solidFill>
                  <a:srgbClr val="FFFFFF"/>
                </a:solidFill>
                <a:latin typeface="Arial"/>
                <a:ea typeface="Arial"/>
                <a:cs typeface="Arial"/>
              </a:defRPr>
            </a:lvl4pPr>
            <a:lvl5pPr>
              <a:defRPr sz="1125">
                <a:solidFill>
                  <a:srgbClr val="FFFFFF"/>
                </a:solidFill>
                <a:latin typeface="Arial"/>
                <a:ea typeface="Arial"/>
                <a:cs typeface="Arial"/>
              </a:defRPr>
            </a:lvl5pPr>
            <a:lvl6pPr>
              <a:defRPr sz="1125">
                <a:solidFill>
                  <a:srgbClr val="FFFFFF"/>
                </a:solidFill>
                <a:latin typeface="Arial"/>
                <a:ea typeface="Arial"/>
                <a:cs typeface="Arial"/>
              </a:defRPr>
            </a:lvl6pPr>
            <a:lvl7pPr>
              <a:defRPr sz="1125">
                <a:solidFill>
                  <a:srgbClr val="FFFFFF"/>
                </a:solidFill>
                <a:latin typeface="Arial"/>
                <a:ea typeface="Arial"/>
                <a:cs typeface="Arial"/>
              </a:defRPr>
            </a:lvl7pPr>
            <a:lvl8pPr>
              <a:defRPr sz="1125">
                <a:solidFill>
                  <a:srgbClr val="FFFFFF"/>
                </a:solidFill>
                <a:latin typeface="Arial"/>
                <a:ea typeface="Arial"/>
                <a:cs typeface="Arial"/>
              </a:defRPr>
            </a:lvl8pPr>
            <a:lvl9pPr>
              <a:defRPr sz="1125">
                <a:solidFill>
                  <a:srgbClr val="FFFFFF"/>
                </a:solidFill>
                <a:latin typeface="Arial"/>
                <a:ea typeface="Arial"/>
                <a:cs typeface="Arial"/>
              </a:defRPr>
            </a:lvl9pPr>
          </a:lstStyle>
          <a:p xmlns:a="http://schemas.openxmlformats.org/drawingml/2006/main">
            <a:pPr marL="0" indent="0">
              <a:lnSpc>
                <a:spcPct val="112000"/>
              </a:lnSpc>
              <a:spcBef>
                <a:spcPts val="0"/>
              </a:spcBef>
              <a:spcAft>
                <a:spcPts val="0"/>
              </a:spcAft>
              <a:buNone/>
              <a:defRPr sz="1125">
                <a:solidFill>
                  <a:srgbClr val="FFFFFF"/>
                </a:solidFill>
                <a:latin typeface="Arial"/>
                <a:ea typeface="Arial"/>
                <a:cs typeface="Arial"/>
              </a:defRPr>
            </a:pPr>
            <a:r>
              <a:rPr sz="1125">
                <a:solidFill>
                  <a:srgbClr val="FFFFFF"/>
                </a:solidFill>
                <a:latin typeface="Arial"/>
                <a:ea typeface="Arial"/>
                <a:cs typeface="Arial"/>
              </a:rPr>
              <a:t>CS 211 · Recitation 07</a:t>
            </a:r>
          </a:p>
        </p:txBody>
      </p:sp>
      <p:sp>
        <p:nvSpPr>
          <p:cNvPr id="532" name="Google Shape;532;p58">
            <a:extLst xmlns:a="http://schemas.openxmlformats.org/drawingml/2006/main">
              <a:ext uri="{FF2B5EF4-FFF2-40B4-BE49-F238E27FC236}">
                <a16:creationId xmlns:a16="http://schemas.microsoft.com/office/drawing/2014/main" id="{1BCBE750-7048-686D-1472-52C53362D6CD}"/>
              </a:ext>
            </a:extLst>
          </p:cNvPr>
          <p:cNvSpPr>
            <a:spLocks xmlns:a="http://schemas.openxmlformats.org/drawingml/2006/main" noGrp="1"/>
          </p:cNvSpPr>
          <p:nvPr>
            <p:ph type="sldNum" idx="4"/>
          </p:nvPr>
        </p:nvSpPr>
        <p:spPr>
          <a:xfrm xmlns:a="http://schemas.openxmlformats.org/drawingml/2006/main">
            <a:off x="11279332" y="6279294"/>
            <a:ext cx="518968" cy="241240"/>
          </a:xfrm>
        </p:spPr>
        <p:txBody>
          <a:bodyPr xmlns:a="http://schemas.openxmlformats.org/drawingml/2006/main" spcFirstLastPara="1" vert="horz" wrap="square" lIns="0" tIns="0" rIns="0" bIns="0" anchor="t">
            <a:noAutofit/>
          </a:bodyPr>
          <a:lstStyle xmlns:a="http://schemas.openxmlformats.org/drawingml/2006/main">
            <a:defPPr>
              <a:defRPr sz="1125">
                <a:solidFill>
                  <a:srgbClr val="FFFFFF"/>
                </a:solidFill>
                <a:latin typeface="Arial"/>
                <a:ea typeface="Arial"/>
                <a:cs typeface="Arial"/>
              </a:defRPr>
            </a:defPPr>
            <a:lvl1pPr>
              <a:defRPr sz="1125">
                <a:solidFill>
                  <a:srgbClr val="FFFFFF"/>
                </a:solidFill>
                <a:latin typeface="Arial"/>
                <a:ea typeface="Arial"/>
                <a:cs typeface="Arial"/>
              </a:defRPr>
            </a:lvl1pPr>
            <a:lvl2pPr>
              <a:defRPr sz="1125">
                <a:solidFill>
                  <a:srgbClr val="FFFFFF"/>
                </a:solidFill>
                <a:latin typeface="Arial"/>
                <a:ea typeface="Arial"/>
                <a:cs typeface="Arial"/>
              </a:defRPr>
            </a:lvl2pPr>
            <a:lvl3pPr>
              <a:defRPr sz="1125">
                <a:solidFill>
                  <a:srgbClr val="FFFFFF"/>
                </a:solidFill>
                <a:latin typeface="Arial"/>
                <a:ea typeface="Arial"/>
                <a:cs typeface="Arial"/>
              </a:defRPr>
            </a:lvl3pPr>
            <a:lvl4pPr>
              <a:defRPr sz="1125">
                <a:solidFill>
                  <a:srgbClr val="FFFFFF"/>
                </a:solidFill>
                <a:latin typeface="Arial"/>
                <a:ea typeface="Arial"/>
                <a:cs typeface="Arial"/>
              </a:defRPr>
            </a:lvl4pPr>
            <a:lvl5pPr>
              <a:defRPr sz="1125">
                <a:solidFill>
                  <a:srgbClr val="FFFFFF"/>
                </a:solidFill>
                <a:latin typeface="Arial"/>
                <a:ea typeface="Arial"/>
                <a:cs typeface="Arial"/>
              </a:defRPr>
            </a:lvl5pPr>
            <a:lvl6pPr>
              <a:defRPr sz="1125">
                <a:solidFill>
                  <a:srgbClr val="FFFFFF"/>
                </a:solidFill>
                <a:latin typeface="Arial"/>
                <a:ea typeface="Arial"/>
                <a:cs typeface="Arial"/>
              </a:defRPr>
            </a:lvl6pPr>
            <a:lvl7pPr>
              <a:defRPr sz="1125">
                <a:solidFill>
                  <a:srgbClr val="FFFFFF"/>
                </a:solidFill>
                <a:latin typeface="Arial"/>
                <a:ea typeface="Arial"/>
                <a:cs typeface="Arial"/>
              </a:defRPr>
            </a:lvl7pPr>
            <a:lvl8pPr>
              <a:defRPr sz="1125">
                <a:solidFill>
                  <a:srgbClr val="FFFFFF"/>
                </a:solidFill>
                <a:latin typeface="Arial"/>
                <a:ea typeface="Arial"/>
                <a:cs typeface="Arial"/>
              </a:defRPr>
            </a:lvl8pPr>
            <a:lvl9pPr>
              <a:defRPr sz="1125">
                <a:solidFill>
                  <a:srgbClr val="FFFFFF"/>
                </a:solidFill>
                <a:latin typeface="Arial"/>
                <a:ea typeface="Arial"/>
                <a:cs typeface="Arial"/>
              </a:defRPr>
            </a:lvl9pPr>
          </a:lstStyle>
          <a:p xmlns:a="http://schemas.openxmlformats.org/drawingml/2006/main">
            <a:pPr marL="0" indent="0">
              <a:lnSpc>
                <a:spcPct val="112000"/>
              </a:lnSpc>
              <a:spcBef>
                <a:spcPts val="0"/>
              </a:spcBef>
              <a:spcAft>
                <a:spcPts val="0"/>
              </a:spcAft>
              <a:buNone/>
              <a:defRPr sz="1125">
                <a:solidFill>
                  <a:srgbClr val="FFFFFF"/>
                </a:solidFill>
                <a:latin typeface="Arial"/>
                <a:ea typeface="Arial"/>
                <a:cs typeface="Arial"/>
              </a:defRPr>
            </a:pPr>
            <a:r>
              <a:rPr sz="1125">
                <a:solidFill>
                  <a:srgbClr val="FFFFFF"/>
                </a:solidFill>
                <a:latin typeface="Arial"/>
                <a:ea typeface="Arial"/>
                <a:cs typeface="Arial"/>
              </a:rPr>
              <a:t>11</a:t>
            </a:r>
          </a:p>
        </p:txBody>
      </p:sp>
      <p:sp>
        <p:nvSpPr>
          <p:cNvPr id="533" name="Google Shape;533;p58">
            <a:extLst xmlns:a="http://schemas.openxmlformats.org/drawingml/2006/main">
              <a:ext uri="{FF2B5EF4-FFF2-40B4-BE49-F238E27FC236}">
                <a16:creationId xmlns:a16="http://schemas.microsoft.com/office/drawing/2014/main" id="{1B5D55CD-1C17-7CD8-F26A-2DD65B067687}"/>
              </a:ext>
            </a:extLst>
          </p:cNvPr>
          <p:cNvSpPr>
            <a:spLocks xmlns:a="http://schemas.openxmlformats.org/drawingml/2006/main" noGrp="1"/>
          </p:cNvSpPr>
          <p:nvPr>
            <p:ph type="title" idx="0"/>
          </p:nvPr>
        </p:nvSpPr>
        <p:spPr>
          <a:xfrm xmlns:a="http://schemas.openxmlformats.org/drawingml/2006/main">
            <a:off x="393700" y="344008"/>
            <a:ext cx="11404600" cy="1047491"/>
          </a:xfrm>
        </p:spPr>
        <p:txBody>
          <a:bodyPr xmlns:a="http://schemas.openxmlformats.org/drawingml/2006/main" spcFirstLastPara="1" vert="horz" wrap="square" lIns="0" tIns="0" rIns="0" bIns="0" anchor="t">
            <a:noAutofit/>
          </a:bodyPr>
          <a:lstStyle xmlns:a="http://schemas.openxmlformats.org/drawingml/2006/main">
            <a:defPPr>
              <a:defRPr sz="3150">
                <a:solidFill>
                  <a:srgbClr val="FFFFFF"/>
                </a:solidFill>
                <a:latin typeface="Arial"/>
                <a:ea typeface="Arial"/>
                <a:cs typeface="Arial"/>
              </a:defRPr>
            </a:defPPr>
            <a:lvl1pPr>
              <a:defRPr sz="3150">
                <a:solidFill>
                  <a:srgbClr val="FFFFFF"/>
                </a:solidFill>
                <a:latin typeface="Arial"/>
                <a:ea typeface="Arial"/>
                <a:cs typeface="Arial"/>
              </a:defRPr>
            </a:lvl1pPr>
            <a:lvl2pPr>
              <a:defRPr sz="3150">
                <a:solidFill>
                  <a:srgbClr val="FFFFFF"/>
                </a:solidFill>
                <a:latin typeface="Arial"/>
                <a:ea typeface="Arial"/>
                <a:cs typeface="Arial"/>
              </a:defRPr>
            </a:lvl2pPr>
            <a:lvl3pPr>
              <a:defRPr sz="3150">
                <a:solidFill>
                  <a:srgbClr val="FFFFFF"/>
                </a:solidFill>
                <a:latin typeface="Arial"/>
                <a:ea typeface="Arial"/>
                <a:cs typeface="Arial"/>
              </a:defRPr>
            </a:lvl3pPr>
            <a:lvl4pPr>
              <a:defRPr sz="3150">
                <a:solidFill>
                  <a:srgbClr val="FFFFFF"/>
                </a:solidFill>
                <a:latin typeface="Arial"/>
                <a:ea typeface="Arial"/>
                <a:cs typeface="Arial"/>
              </a:defRPr>
            </a:lvl4pPr>
            <a:lvl5pPr>
              <a:defRPr sz="3150">
                <a:solidFill>
                  <a:srgbClr val="FFFFFF"/>
                </a:solidFill>
                <a:latin typeface="Arial"/>
                <a:ea typeface="Arial"/>
                <a:cs typeface="Arial"/>
              </a:defRPr>
            </a:lvl5pPr>
            <a:lvl6pPr>
              <a:defRPr sz="3150">
                <a:solidFill>
                  <a:srgbClr val="FFFFFF"/>
                </a:solidFill>
                <a:latin typeface="Arial"/>
                <a:ea typeface="Arial"/>
                <a:cs typeface="Arial"/>
              </a:defRPr>
            </a:lvl6pPr>
            <a:lvl7pPr>
              <a:defRPr sz="3150">
                <a:solidFill>
                  <a:srgbClr val="FFFFFF"/>
                </a:solidFill>
                <a:latin typeface="Arial"/>
                <a:ea typeface="Arial"/>
                <a:cs typeface="Arial"/>
              </a:defRPr>
            </a:lvl7pPr>
            <a:lvl8pPr>
              <a:defRPr sz="3150">
                <a:solidFill>
                  <a:srgbClr val="FFFFFF"/>
                </a:solidFill>
                <a:latin typeface="Arial"/>
                <a:ea typeface="Arial"/>
                <a:cs typeface="Arial"/>
              </a:defRPr>
            </a:lvl8pPr>
            <a:lvl9pPr>
              <a:defRPr sz="3150">
                <a:solidFill>
                  <a:srgbClr val="FFFFFF"/>
                </a:solidFill>
                <a:latin typeface="Arial"/>
                <a:ea typeface="Arial"/>
                <a:cs typeface="Arial"/>
              </a:defRPr>
            </a:lvl9pPr>
          </a:lstStyle>
          <a:p xmlns:a="http://schemas.openxmlformats.org/drawingml/2006/main">
            <a:pPr marL="0" indent="0">
              <a:lnSpc>
                <a:spcPct val="112000"/>
              </a:lnSpc>
              <a:spcBef>
                <a:spcPts val="0"/>
              </a:spcBef>
              <a:spcAft>
                <a:spcPts val="0"/>
              </a:spcAft>
              <a:buNone/>
              <a:defRPr sz="3150">
                <a:solidFill>
                  <a:srgbClr val="FFFFFF"/>
                </a:solidFill>
                <a:latin typeface="Arial"/>
                <a:ea typeface="Arial"/>
                <a:cs typeface="Arial"/>
              </a:defRPr>
            </a:pPr>
            <a:r>
              <a:rPr sz="3150">
                <a:solidFill>
                  <a:srgbClr val="FFFFFF"/>
                </a:solidFill>
                <a:latin typeface="Arial"/>
                <a:ea typeface="Arial"/>
                <a:cs typeface="Arial"/>
              </a:rPr>
              <a:t>Float bits are three fields</a:t>
            </a:r>
          </a:p>
        </p:txBody>
      </p:sp>
      <p:sp>
        <p:nvSpPr>
          <p:cNvPr id="7" name="Google Shape;534;p58">
            <a:extLst xmlns:a="http://schemas.openxmlformats.org/drawingml/2006/main">
              <a:ext uri="{FF2B5EF4-FFF2-40B4-BE49-F238E27FC236}">
                <a16:creationId xmlns:a16="http://schemas.microsoft.com/office/drawing/2014/main" id="{3A923FEE-B8D2-CD3A-ABBD-21770B40AA24}"/>
              </a:ext>
            </a:extLst>
          </p:cNvPr>
          <p:cNvSpPr>
            <a:spLocks xmlns:a="http://schemas.openxmlformats.org/drawingml/2006/main" noGrp="1"/>
          </p:cNvSpPr>
          <p:nvPr/>
        </p:nvSpPr>
        <p:spPr>
          <a:xfrm xmlns:a="http://schemas.openxmlformats.org/drawingml/2006/main">
            <a:off x="393700" y="2031999"/>
            <a:ext cx="5537200" cy="3534787"/>
          </a:xfrm>
          <a:prstGeom xmlns:a="http://schemas.openxmlformats.org/drawingml/2006/main" prst="rect">
            <a:avLst/>
          </a:prstGeom>
        </p:spPr>
        <p:txBody>
          <a:bodyPr xmlns:a="http://schemas.openxmlformats.org/drawingml/2006/main" spcFirstLastPara="1" vert="horz" wrap="square" lIns="0" tIns="0" rIns="0" bIns="0" anchor="t">
            <a:noAutofit/>
          </a:bodyPr>
          <a:lstStyle xmlns:a="http://schemas.openxmlformats.org/drawingml/2006/main">
            <a:defPPr>
              <a:defRPr sz="1875">
                <a:solidFill>
                  <a:srgbClr val="FFFFFF"/>
                </a:solidFill>
                <a:latin typeface="Arial"/>
                <a:ea typeface="Arial"/>
                <a:cs typeface="Arial"/>
              </a:defRPr>
            </a:defPPr>
            <a:lvl1pPr marL="228600" indent="-228600" algn="l" defTabSz="914400">
              <a:lnSpc>
                <a:spcPct val="90000"/>
              </a:lnSpc>
              <a:spcBef>
                <a:spcPts val="1000"/>
              </a:spcBef>
              <a:buFont typeface="Arial"/>
              <a:buChar char="•"/>
              <a:defRPr sz="2400" kern="1200">
                <a:solidFill>
                  <a:schemeClr val="tx1"/>
                </a:solidFill>
                <a:latin typeface="+mn-lt"/>
                <a:ea typeface="+mn-lt"/>
                <a:cs typeface="+mn-lt"/>
              </a:defRPr>
            </a:lvl1pPr>
            <a:lvl2pPr marL="685800" indent="-228600" algn="l" defTabSz="914400">
              <a:lnSpc>
                <a:spcPct val="90000"/>
              </a:lnSpc>
              <a:spcBef>
                <a:spcPts val="500"/>
              </a:spcBef>
              <a:buFont typeface="Arial"/>
              <a:buChar char="•"/>
              <a:defRPr sz="2000" kern="1200">
                <a:solidFill>
                  <a:schemeClr val="tx1"/>
                </a:solidFill>
                <a:latin typeface="+mn-lt"/>
                <a:ea typeface="+mn-lt"/>
                <a:cs typeface="+mn-lt"/>
              </a:defRPr>
            </a:lvl2pPr>
            <a:lvl3pPr marL="1143000" indent="-228600" algn="l" defTabSz="914400">
              <a:lnSpc>
                <a:spcPct val="90000"/>
              </a:lnSpc>
              <a:spcBef>
                <a:spcPts val="500"/>
              </a:spcBef>
              <a:buFont typeface="Arial"/>
              <a:buChar char="•"/>
              <a:defRPr sz="1800" kern="1200">
                <a:solidFill>
                  <a:schemeClr val="tx1"/>
                </a:solidFill>
                <a:latin typeface="+mn-lt"/>
                <a:ea typeface="+mn-lt"/>
                <a:cs typeface="+mn-lt"/>
              </a:defRPr>
            </a:lvl3pPr>
            <a:lvl4pPr marL="1600200" indent="-228600" algn="l" defTabSz="914400">
              <a:lnSpc>
                <a:spcPct val="90000"/>
              </a:lnSpc>
              <a:spcBef>
                <a:spcPts val="500"/>
              </a:spcBef>
              <a:buFont typeface="Arial"/>
              <a:buChar char="•"/>
              <a:defRPr sz="1800" kern="1200">
                <a:solidFill>
                  <a:schemeClr val="tx1"/>
                </a:solidFill>
                <a:latin typeface="+mn-lt"/>
                <a:ea typeface="+mn-lt"/>
                <a:cs typeface="+mn-lt"/>
              </a:defRPr>
            </a:lvl4pPr>
            <a:lvl5pPr marL="2057400" indent="-228600" algn="l" defTabSz="914400">
              <a:lnSpc>
                <a:spcPct val="90000"/>
              </a:lnSpc>
              <a:spcBef>
                <a:spcPts val="500"/>
              </a:spcBef>
              <a:buFont typeface="Arial"/>
              <a:buChar char="•"/>
              <a:defRPr sz="1800" kern="1200">
                <a:solidFill>
                  <a:schemeClr val="tx1"/>
                </a:solidFill>
                <a:latin typeface="+mn-lt"/>
                <a:ea typeface="+mn-lt"/>
                <a:cs typeface="+mn-lt"/>
              </a:defRPr>
            </a:lvl5pPr>
            <a:lvl6pPr marL="2514600" indent="-228600" algn="l" defTabSz="914400">
              <a:lnSpc>
                <a:spcPct val="90000"/>
              </a:lnSpc>
              <a:spcBef>
                <a:spcPts val="500"/>
              </a:spcBef>
              <a:buFont typeface="Arial"/>
              <a:buChar char="•"/>
              <a:defRPr sz="1800" kern="1200">
                <a:solidFill>
                  <a:schemeClr val="tx1"/>
                </a:solidFill>
                <a:latin typeface="+mn-lt"/>
                <a:ea typeface="+mn-lt"/>
                <a:cs typeface="+mn-lt"/>
              </a:defRPr>
            </a:lvl6pPr>
            <a:lvl7pPr marL="2971800" indent="-228600" algn="l" defTabSz="914400">
              <a:lnSpc>
                <a:spcPct val="90000"/>
              </a:lnSpc>
              <a:spcBef>
                <a:spcPts val="500"/>
              </a:spcBef>
              <a:buFont typeface="Arial"/>
              <a:buChar char="•"/>
              <a:defRPr sz="1800" kern="1200">
                <a:solidFill>
                  <a:schemeClr val="tx1"/>
                </a:solidFill>
                <a:latin typeface="+mn-lt"/>
                <a:ea typeface="+mn-lt"/>
                <a:cs typeface="+mn-lt"/>
              </a:defRPr>
            </a:lvl7pPr>
            <a:lvl8pPr marL="3429000" indent="-228600" algn="l" defTabSz="914400">
              <a:lnSpc>
                <a:spcPct val="90000"/>
              </a:lnSpc>
              <a:spcBef>
                <a:spcPts val="500"/>
              </a:spcBef>
              <a:buFont typeface="Arial"/>
              <a:buChar char="•"/>
              <a:defRPr sz="1800" kern="1200">
                <a:solidFill>
                  <a:schemeClr val="tx1"/>
                </a:solidFill>
                <a:latin typeface="+mn-lt"/>
                <a:ea typeface="+mn-lt"/>
                <a:cs typeface="+mn-lt"/>
              </a:defRPr>
            </a:lvl8pPr>
            <a:lvl9pPr marL="3886200" indent="-228600" algn="l" defTabSz="914400">
              <a:lnSpc>
                <a:spcPct val="90000"/>
              </a:lnSpc>
              <a:spcBef>
                <a:spcPts val="500"/>
              </a:spcBef>
              <a:buFont typeface="Arial"/>
              <a:buChar char="•"/>
              <a:defRPr sz="1800" kern="1200">
                <a:solidFill>
                  <a:schemeClr val="tx1"/>
                </a:solidFill>
                <a:latin typeface="+mn-lt"/>
                <a:ea typeface="+mn-lt"/>
                <a:cs typeface="+mn-lt"/>
              </a:defRPr>
            </a:lvl9pPr>
          </a:lstStyle>
          <a:p xmlns:a="http://schemas.openxmlformats.org/drawingml/2006/main">
            <a:pPr marL="0" indent="0">
              <a:lnSpc>
                <a:spcPct val="112000"/>
              </a:lnSpc>
              <a:spcBef>
                <a:spcPts val="0"/>
              </a:spcBef>
              <a:spcAft>
                <a:spcPts val="0"/>
              </a:spcAft>
              <a:buNone/>
              <a:defRPr sz="1875">
                <a:solidFill>
                  <a:srgbClr val="FFFFFF"/>
                </a:solidFill>
                <a:latin typeface="Arial"/>
                <a:ea typeface="Arial"/>
                <a:cs typeface="Arial"/>
              </a:defRPr>
            </a:pPr>
            <a:r>
              <a:rPr sz="1875">
                <a:solidFill>
                  <a:srgbClr val="FFFFFF"/>
                </a:solidFill>
                <a:latin typeface="Arial"/>
                <a:ea typeface="Arial"/>
                <a:cs typeface="Arial"/>
              </a:rPr>
              <a:t>Separate the sign, stored exponent, and stored fraction before doing any arithmetic.</a:t>
            </a:r>
          </a:p>
          <a:p xmlns:a="http://schemas.openxmlformats.org/drawingml/2006/main">
            <a:pPr marL="0" indent="0">
              <a:lnSpc>
                <a:spcPct val="112000"/>
              </a:lnSpc>
              <a:spcBef>
                <a:spcPts val="0"/>
              </a:spcBef>
              <a:spcAft>
                <a:spcPts val="0"/>
              </a:spcAft>
              <a:buNone/>
            </a:pPr>
            <a:r>
              <a:t/>
            </a:r>
          </a:p>
          <a:p xmlns:a="http://schemas.openxmlformats.org/drawingml/2006/main">
            <a:pPr marL="0" indent="0">
              <a:lnSpc>
                <a:spcPct val="112000"/>
              </a:lnSpc>
              <a:spcBef>
                <a:spcPts val="0"/>
              </a:spcBef>
              <a:spcAft>
                <a:spcPts val="0"/>
              </a:spcAft>
              <a:buNone/>
              <a:defRPr sz="1875">
                <a:solidFill>
                  <a:srgbClr val="FFFFFF"/>
                </a:solidFill>
                <a:latin typeface="Arial"/>
                <a:ea typeface="Arial"/>
                <a:cs typeface="Arial"/>
              </a:defRPr>
            </a:pPr>
            <a:r>
              <a:rPr sz="1875">
                <a:solidFill>
                  <a:srgbClr val="FFFFFF"/>
                </a:solidFill>
                <a:latin typeface="Arial"/>
                <a:ea typeface="Arial"/>
                <a:cs typeface="Arial"/>
              </a:rPr>
              <a:t>For a normal number, the fraction has an implied 1 before the binary point. Subtract the bias from the stored exponent.</a:t>
            </a:r>
          </a:p>
        </p:txBody>
      </p:sp>
      <p:sp>
        <p:nvSpPr>
          <p:cNvPr id="8" name="Content Placeholder 3">
            <a:extLst xmlns:a="http://schemas.openxmlformats.org/drawingml/2006/main">
              <a:ext uri="{FF2B5EF4-FFF2-40B4-BE49-F238E27FC236}">
                <a16:creationId xmlns:a16="http://schemas.microsoft.com/office/drawing/2014/main" id="{2EE8F343-A95F-2AAA-FE9E-A6C31E298DF7}"/>
              </a:ext>
            </a:extLst>
          </p:cNvPr>
          <p:cNvSpPr>
            <a:spLocks xmlns:a="http://schemas.openxmlformats.org/drawingml/2006/main" noGrp="1"/>
          </p:cNvSpPr>
          <p:nvPr/>
        </p:nvSpPr>
        <p:spPr>
          <a:xfrm xmlns:a="http://schemas.openxmlformats.org/drawingml/2006/main">
            <a:off x="6256618" y="2031999"/>
            <a:ext cx="5537200" cy="3534787"/>
          </a:xfrm>
          <a:prstGeom xmlns:a="http://schemas.openxmlformats.org/drawingml/2006/main" prst="rect">
            <a:avLst/>
          </a:prstGeom>
        </p:spPr>
        <p:txBody>
          <a:bodyPr xmlns:a="http://schemas.openxmlformats.org/drawingml/2006/main" lIns="0" tIns="0" rIns="0" bIns="0" anchor="t">
            <a:noAutofit/>
          </a:bodyPr>
          <a:lstStyle xmlns:a="http://schemas.openxmlformats.org/drawingml/2006/main">
            <a:defPPr>
              <a:defRPr sz="1800">
                <a:solidFill>
                  <a:srgbClr val="FFFFFF"/>
                </a:solidFill>
                <a:latin typeface="Consolas"/>
                <a:ea typeface="Consolas"/>
                <a:cs typeface="Consolas"/>
              </a:defRPr>
            </a:defPPr>
            <a:lvl1pPr marL="228600" indent="-228600" algn="l" defTabSz="914400">
              <a:lnSpc>
                <a:spcPct val="90000"/>
              </a:lnSpc>
              <a:spcBef>
                <a:spcPts val="1000"/>
              </a:spcBef>
              <a:buFont typeface="Arial"/>
              <a:buChar char="•"/>
              <a:defRPr sz="2400" kern="1200">
                <a:solidFill>
                  <a:schemeClr val="tx1"/>
                </a:solidFill>
                <a:latin typeface="+mn-lt"/>
                <a:ea typeface="+mn-lt"/>
                <a:cs typeface="+mn-lt"/>
              </a:defRPr>
            </a:lvl1pPr>
            <a:lvl2pPr marL="685800" indent="-228600" algn="l" defTabSz="914400">
              <a:lnSpc>
                <a:spcPct val="90000"/>
              </a:lnSpc>
              <a:spcBef>
                <a:spcPts val="500"/>
              </a:spcBef>
              <a:buFont typeface="Arial"/>
              <a:buChar char="•"/>
              <a:defRPr sz="2000" kern="1200">
                <a:solidFill>
                  <a:schemeClr val="tx1"/>
                </a:solidFill>
                <a:latin typeface="+mn-lt"/>
                <a:ea typeface="+mn-lt"/>
                <a:cs typeface="+mn-lt"/>
              </a:defRPr>
            </a:lvl2pPr>
            <a:lvl3pPr marL="1143000" indent="-228600" algn="l" defTabSz="914400">
              <a:lnSpc>
                <a:spcPct val="90000"/>
              </a:lnSpc>
              <a:spcBef>
                <a:spcPts val="500"/>
              </a:spcBef>
              <a:buFont typeface="Arial"/>
              <a:buChar char="•"/>
              <a:defRPr sz="1800" kern="1200">
                <a:solidFill>
                  <a:schemeClr val="tx1"/>
                </a:solidFill>
                <a:latin typeface="+mn-lt"/>
                <a:ea typeface="+mn-lt"/>
                <a:cs typeface="+mn-lt"/>
              </a:defRPr>
            </a:lvl3pPr>
            <a:lvl4pPr marL="1600200" indent="-228600" algn="l" defTabSz="914400">
              <a:lnSpc>
                <a:spcPct val="90000"/>
              </a:lnSpc>
              <a:spcBef>
                <a:spcPts val="500"/>
              </a:spcBef>
              <a:buFont typeface="Arial"/>
              <a:buChar char="•"/>
              <a:defRPr sz="1800" kern="1200">
                <a:solidFill>
                  <a:schemeClr val="tx1"/>
                </a:solidFill>
                <a:latin typeface="+mn-lt"/>
                <a:ea typeface="+mn-lt"/>
                <a:cs typeface="+mn-lt"/>
              </a:defRPr>
            </a:lvl4pPr>
            <a:lvl5pPr marL="2057400" indent="-228600" algn="l" defTabSz="914400">
              <a:lnSpc>
                <a:spcPct val="90000"/>
              </a:lnSpc>
              <a:spcBef>
                <a:spcPts val="500"/>
              </a:spcBef>
              <a:buFont typeface="Arial"/>
              <a:buChar char="•"/>
              <a:defRPr sz="1800" kern="1200">
                <a:solidFill>
                  <a:schemeClr val="tx1"/>
                </a:solidFill>
                <a:latin typeface="+mn-lt"/>
                <a:ea typeface="+mn-lt"/>
                <a:cs typeface="+mn-lt"/>
              </a:defRPr>
            </a:lvl5pPr>
            <a:lvl6pPr marL="2514600" indent="-228600" algn="l" defTabSz="914400">
              <a:lnSpc>
                <a:spcPct val="90000"/>
              </a:lnSpc>
              <a:spcBef>
                <a:spcPts val="500"/>
              </a:spcBef>
              <a:buFont typeface="Arial"/>
              <a:buChar char="•"/>
              <a:defRPr sz="1800" kern="1200">
                <a:solidFill>
                  <a:schemeClr val="tx1"/>
                </a:solidFill>
                <a:latin typeface="+mn-lt"/>
                <a:ea typeface="+mn-lt"/>
                <a:cs typeface="+mn-lt"/>
              </a:defRPr>
            </a:lvl6pPr>
            <a:lvl7pPr marL="2971800" indent="-228600" algn="l" defTabSz="914400">
              <a:lnSpc>
                <a:spcPct val="90000"/>
              </a:lnSpc>
              <a:spcBef>
                <a:spcPts val="500"/>
              </a:spcBef>
              <a:buFont typeface="Arial"/>
              <a:buChar char="•"/>
              <a:defRPr sz="1800" kern="1200">
                <a:solidFill>
                  <a:schemeClr val="tx1"/>
                </a:solidFill>
                <a:latin typeface="+mn-lt"/>
                <a:ea typeface="+mn-lt"/>
                <a:cs typeface="+mn-lt"/>
              </a:defRPr>
            </a:lvl7pPr>
            <a:lvl8pPr marL="3429000" indent="-228600" algn="l" defTabSz="914400">
              <a:lnSpc>
                <a:spcPct val="90000"/>
              </a:lnSpc>
              <a:spcBef>
                <a:spcPts val="500"/>
              </a:spcBef>
              <a:buFont typeface="Arial"/>
              <a:buChar char="•"/>
              <a:defRPr sz="1800" kern="1200">
                <a:solidFill>
                  <a:schemeClr val="tx1"/>
                </a:solidFill>
                <a:latin typeface="+mn-lt"/>
                <a:ea typeface="+mn-lt"/>
                <a:cs typeface="+mn-lt"/>
              </a:defRPr>
            </a:lvl8pPr>
            <a:lvl9pPr marL="3886200" indent="-228600" algn="l" defTabSz="914400">
              <a:lnSpc>
                <a:spcPct val="90000"/>
              </a:lnSpc>
              <a:spcBef>
                <a:spcPts val="500"/>
              </a:spcBef>
              <a:buFont typeface="Arial"/>
              <a:buChar char="•"/>
              <a:defRPr sz="1800" kern="1200">
                <a:solidFill>
                  <a:schemeClr val="tx1"/>
                </a:solidFill>
                <a:latin typeface="+mn-lt"/>
                <a:ea typeface="+mn-lt"/>
                <a:cs typeface="+mn-lt"/>
              </a:defRPr>
            </a:lvl9pPr>
          </a:lstStyle>
          <a:p xmlns:a="http://schemas.openxmlformats.org/drawingml/2006/main">
            <a:pPr marL="0" indent="0">
              <a:lnSpc>
                <a:spcPct val="112000"/>
              </a:lnSpc>
              <a:spcBef>
                <a:spcPts val="0"/>
              </a:spcBef>
              <a:spcAft>
                <a:spcPts val="0"/>
              </a:spcAft>
              <a:buNone/>
              <a:defRPr sz="1800">
                <a:solidFill>
                  <a:srgbClr val="FFFFFF"/>
                </a:solidFill>
                <a:latin typeface="Consolas"/>
                <a:ea typeface="Consolas"/>
                <a:cs typeface="Consolas"/>
              </a:defRPr>
            </a:pPr>
            <a:r>
              <a:rPr sz="1800">
                <a:solidFill>
                  <a:srgbClr val="FFFFFF"/>
                </a:solidFill>
                <a:latin typeface="Consolas"/>
                <a:ea typeface="Consolas"/>
                <a:cs typeface="Consolas"/>
              </a:rPr>
              <a:t>FP32: 1 sign, 8 exponent, 23 fraction</a:t>
            </a:r>
          </a:p>
          <a:p xmlns:a="http://schemas.openxmlformats.org/drawingml/2006/main">
            <a:pPr marL="0" indent="0">
              <a:lnSpc>
                <a:spcPct val="112000"/>
              </a:lnSpc>
              <a:spcBef>
                <a:spcPts val="0"/>
              </a:spcBef>
              <a:spcAft>
                <a:spcPts val="0"/>
              </a:spcAft>
              <a:buNone/>
            </a:pPr>
            <a:r>
              <a:t/>
            </a:r>
          </a:p>
          <a:p xmlns:a="http://schemas.openxmlformats.org/drawingml/2006/main">
            <a:pPr marL="0" indent="0">
              <a:lnSpc>
                <a:spcPct val="112000"/>
              </a:lnSpc>
              <a:spcBef>
                <a:spcPts val="0"/>
              </a:spcBef>
              <a:spcAft>
                <a:spcPts val="0"/>
              </a:spcAft>
              <a:buNone/>
              <a:defRPr sz="1800">
                <a:solidFill>
                  <a:srgbClr val="FFFFFF"/>
                </a:solidFill>
                <a:latin typeface="Consolas"/>
                <a:ea typeface="Consolas"/>
                <a:cs typeface="Consolas"/>
              </a:defRPr>
            </a:pPr>
            <a:r>
              <a:rPr sz="1800">
                <a:solidFill>
                  <a:srgbClr val="FFFFFF"/>
                </a:solidFill>
                <a:latin typeface="Consolas"/>
                <a:ea typeface="Consolas"/>
                <a:cs typeface="Consolas"/>
              </a:rPr>
              <a:t>value = (-1)^s × 2^(E-127) × (1.f)</a:t>
            </a:r>
          </a:p>
          <a:p xmlns:a="http://schemas.openxmlformats.org/drawingml/2006/main">
            <a:pPr marL="0" indent="0">
              <a:lnSpc>
                <a:spcPct val="112000"/>
              </a:lnSpc>
              <a:spcBef>
                <a:spcPts val="0"/>
              </a:spcBef>
              <a:spcAft>
                <a:spcPts val="0"/>
              </a:spcAft>
              <a:buNone/>
            </a:pPr>
            <a:r>
              <a:t/>
            </a:r>
          </a:p>
          <a:p xmlns:a="http://schemas.openxmlformats.org/drawingml/2006/main">
            <a:pPr marL="0" indent="0">
              <a:lnSpc>
                <a:spcPct val="112000"/>
              </a:lnSpc>
              <a:spcBef>
                <a:spcPts val="0"/>
              </a:spcBef>
              <a:spcAft>
                <a:spcPts val="0"/>
              </a:spcAft>
              <a:buNone/>
              <a:defRPr sz="1800">
                <a:solidFill>
                  <a:srgbClr val="FFFFFF"/>
                </a:solidFill>
                <a:latin typeface="Consolas"/>
                <a:ea typeface="Consolas"/>
                <a:cs typeface="Consolas"/>
              </a:defRPr>
            </a:pPr>
            <a:r>
              <a:rPr sz="1800">
                <a:solidFill>
                  <a:srgbClr val="FFFFFF"/>
                </a:solidFill>
                <a:latin typeface="Consolas"/>
                <a:ea typeface="Consolas"/>
                <a:cs typeface="Consolas"/>
              </a:rPr>
              <a:t>E: stored exponent as an integer</a:t>
            </a:r>
          </a:p>
          <a:p xmlns:a="http://schemas.openxmlformats.org/drawingml/2006/main">
            <a:pPr marL="0" indent="0">
              <a:lnSpc>
                <a:spcPct val="112000"/>
              </a:lnSpc>
              <a:spcBef>
                <a:spcPts val="0"/>
              </a:spcBef>
              <a:spcAft>
                <a:spcPts val="0"/>
              </a:spcAft>
              <a:buNone/>
              <a:defRPr sz="1800">
                <a:solidFill>
                  <a:srgbClr val="FFFFFF"/>
                </a:solidFill>
                <a:latin typeface="Consolas"/>
                <a:ea typeface="Consolas"/>
                <a:cs typeface="Consolas"/>
              </a:defRPr>
            </a:pPr>
            <a:r>
              <a:rPr sz="1800">
                <a:solidFill>
                  <a:srgbClr val="FFFFFF"/>
                </a:solidFill>
                <a:latin typeface="Consolas"/>
                <a:ea typeface="Consolas"/>
                <a:cs typeface="Consolas"/>
              </a:rPr>
              <a:t>1.f: complete binary significand</a:t>
            </a:r>
          </a:p>
          <a:p xmlns:a="http://schemas.openxmlformats.org/drawingml/2006/main">
            <a:pPr marL="0" indent="0">
              <a:lnSpc>
                <a:spcPct val="112000"/>
              </a:lnSpc>
              <a:spcBef>
                <a:spcPts val="0"/>
              </a:spcBef>
              <a:spcAft>
                <a:spcPts val="0"/>
              </a:spcAft>
              <a:buNone/>
            </a:pPr>
            <a:r>
              <a:t/>
            </a:r>
          </a:p>
          <a:p xmlns:a="http://schemas.openxmlformats.org/drawingml/2006/main">
            <a:pPr marL="0" indent="0">
              <a:lnSpc>
                <a:spcPct val="112000"/>
              </a:lnSpc>
              <a:spcBef>
                <a:spcPts val="0"/>
              </a:spcBef>
              <a:spcAft>
                <a:spcPts val="0"/>
              </a:spcAft>
              <a:buNone/>
              <a:defRPr sz="1800">
                <a:solidFill>
                  <a:srgbClr val="FFFFFF"/>
                </a:solidFill>
                <a:latin typeface="Consolas"/>
                <a:ea typeface="Consolas"/>
                <a:cs typeface="Consolas"/>
              </a:defRPr>
            </a:pPr>
            <a:r>
              <a:rPr sz="1800">
                <a:solidFill>
                  <a:srgbClr val="FFFFFF"/>
                </a:solidFill>
                <a:latin typeface="Consolas"/>
                <a:ea typeface="Consolas"/>
                <a:cs typeface="Consolas"/>
              </a:rPr>
              <a:t>Fraction weights: 1/2, 1/4, 1/8, ...</a:t>
            </a:r>
          </a:p>
        </p:txBody>
      </p:sp>
      <p:sp>
        <p:nvSpPr>
          <p:cNvPr id="534" name="Takeaway">
            <a:extLst xmlns:a="http://schemas.openxmlformats.org/drawingml/2006/main">
              <a:ext uri="{FF2B5EF4-FFF2-40B4-BE49-F238E27FC236}">
                <a16:creationId xmlns:a16="http://schemas.microsoft.com/office/drawing/2014/main" id="{F4BE7A76-DF7A-4FC5-8E87-0CACAEEF22A7}"/>
              </a:ext>
            </a:extLst>
          </p:cNvPr>
          <p:cNvSpPr>
            <a:spLocks xmlns:a="http://schemas.openxmlformats.org/drawingml/2006/main" noGrp="1"/>
          </p:cNvSpPr>
          <p:nvPr/>
        </p:nvSpPr>
        <p:spPr>
          <a:xfrm xmlns:a="http://schemas.openxmlformats.org/drawingml/2006/main">
            <a:off x="393668" y="5715000"/>
            <a:ext cx="11404283" cy="4667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1350">
                <a:solidFill>
                  <a:srgbClr val="CCCCCC"/>
                </a:solidFill>
                <a:latin typeface="Arial"/>
                <a:ea typeface="Arial"/>
                <a:cs typeface="Arial"/>
              </a:defRPr>
            </a:defPPr>
            <a:lvl1pPr>
              <a:defRPr sz="1350">
                <a:solidFill>
                  <a:srgbClr val="CCCCCC"/>
                </a:solidFill>
                <a:latin typeface="Arial"/>
                <a:ea typeface="Arial"/>
                <a:cs typeface="Arial"/>
              </a:defRPr>
            </a:lvl1pPr>
            <a:lvl2pPr>
              <a:defRPr sz="1350">
                <a:solidFill>
                  <a:srgbClr val="CCCCCC"/>
                </a:solidFill>
                <a:latin typeface="Arial"/>
                <a:ea typeface="Arial"/>
                <a:cs typeface="Arial"/>
              </a:defRPr>
            </a:lvl2pPr>
            <a:lvl3pPr>
              <a:defRPr sz="1350">
                <a:solidFill>
                  <a:srgbClr val="CCCCCC"/>
                </a:solidFill>
                <a:latin typeface="Arial"/>
                <a:ea typeface="Arial"/>
                <a:cs typeface="Arial"/>
              </a:defRPr>
            </a:lvl3pPr>
            <a:lvl4pPr>
              <a:defRPr sz="1350">
                <a:solidFill>
                  <a:srgbClr val="CCCCCC"/>
                </a:solidFill>
                <a:latin typeface="Arial"/>
                <a:ea typeface="Arial"/>
                <a:cs typeface="Arial"/>
              </a:defRPr>
            </a:lvl4pPr>
            <a:lvl5pPr>
              <a:defRPr sz="1350">
                <a:solidFill>
                  <a:srgbClr val="CCCCCC"/>
                </a:solidFill>
                <a:latin typeface="Arial"/>
                <a:ea typeface="Arial"/>
                <a:cs typeface="Arial"/>
              </a:defRPr>
            </a:lvl5pPr>
            <a:lvl6pPr>
              <a:defRPr sz="1350">
                <a:solidFill>
                  <a:srgbClr val="CCCCCC"/>
                </a:solidFill>
                <a:latin typeface="Arial"/>
                <a:ea typeface="Arial"/>
                <a:cs typeface="Arial"/>
              </a:defRPr>
            </a:lvl6pPr>
            <a:lvl7pPr>
              <a:defRPr sz="1350">
                <a:solidFill>
                  <a:srgbClr val="CCCCCC"/>
                </a:solidFill>
                <a:latin typeface="Arial"/>
                <a:ea typeface="Arial"/>
                <a:cs typeface="Arial"/>
              </a:defRPr>
            </a:lvl7pPr>
            <a:lvl8pPr>
              <a:defRPr sz="1350">
                <a:solidFill>
                  <a:srgbClr val="CCCCCC"/>
                </a:solidFill>
                <a:latin typeface="Arial"/>
                <a:ea typeface="Arial"/>
                <a:cs typeface="Arial"/>
              </a:defRPr>
            </a:lvl8pPr>
            <a:lvl9pPr>
              <a:defRPr sz="1350">
                <a:solidFill>
                  <a:srgbClr val="CCCCCC"/>
                </a:solidFill>
                <a:latin typeface="Arial"/>
                <a:ea typeface="Arial"/>
                <a:cs typeface="Arial"/>
              </a:defRPr>
            </a:lvl9pPr>
          </a:lstStyle>
          <a:p xmlns:a="http://schemas.openxmlformats.org/drawingml/2006/main">
            <a:pPr marL="0" indent="0">
              <a:lnSpc>
                <a:spcPct val="112000"/>
              </a:lnSpc>
              <a:spcBef>
                <a:spcPts val="0"/>
              </a:spcBef>
              <a:spcAft>
                <a:spcPts val="0"/>
              </a:spcAft>
              <a:buNone/>
              <a:defRPr sz="1350">
                <a:solidFill>
                  <a:srgbClr val="CCCCCC"/>
                </a:solidFill>
                <a:latin typeface="Arial"/>
                <a:ea typeface="Arial"/>
                <a:cs typeface="Arial"/>
              </a:defRPr>
            </a:pPr>
            <a:r>
              <a:rPr sz="1350">
                <a:solidFill>
                  <a:srgbClr val="CCCCCC"/>
                </a:solidFill>
                <a:latin typeface="Arial"/>
                <a:ea typeface="Arial"/>
                <a:cs typeface="Arial"/>
              </a:rPr>
              <a:t>The stored fraction and the full significand are not the same thing.</a:t>
            </a:r>
          </a:p>
        </p:txBody>
      </p:sp>
    </p:spTree>
    <p:extLst>
      <p:ext uri="{BB962C8B-B14F-4D97-AF65-F5344CB8AC3E}">
        <p14:creationId xmlns:p14="http://schemas.microsoft.com/office/powerpoint/2010/main" val="3667182145"/>
      </p:ext>
    </p:extLst>
  </p:cSld>
</p:sld>
</file>

<file path=ppt/slides/slide12.xml><?xml version="1.0" encoding="utf-8"?>
<p:sld xmlns:p="http://schemas.openxmlformats.org/presentationml/2006/main">
  <p:cSld>
    <p:spTree>
      <p:nvGrpSpPr>
        <p:cNvPr id="1" name=""/>
        <p:cNvGrpSpPr/>
        <p:nvPr/>
      </p:nvGrpSpPr>
      <p:grpSpPr>
        <a:xfrm xmlns:a="http://schemas.openxmlformats.org/drawingml/2006/main"/>
      </p:grpSpPr>
      <p:sp>
        <p:nvSpPr>
          <p:cNvPr id="3" name="Footer Placeholder 2">
            <a:extLst xmlns:a="http://schemas.openxmlformats.org/drawingml/2006/main">
              <a:ext uri="{FF2B5EF4-FFF2-40B4-BE49-F238E27FC236}">
                <a16:creationId xmlns:a16="http://schemas.microsoft.com/office/drawing/2014/main" id="{39EA4C82-C623-0196-4A95-876ADF5DEE92}"/>
              </a:ext>
            </a:extLst>
          </p:cNvPr>
          <p:cNvSpPr>
            <a:spLocks xmlns:a="http://schemas.openxmlformats.org/drawingml/2006/main" noGrp="1"/>
          </p:cNvSpPr>
          <p:nvPr>
            <p:ph type="ftr" idx="3"/>
          </p:nvPr>
        </p:nvSpPr>
        <p:spPr>
          <a:xfrm xmlns:a="http://schemas.openxmlformats.org/drawingml/2006/main">
            <a:off x="393700" y="6279952"/>
            <a:ext cx="3568700" cy="241240"/>
          </a:xfrm>
        </p:spPr>
        <p:txBody>
          <a:bodyPr xmlns:a="http://schemas.openxmlformats.org/drawingml/2006/main" lIns="0" tIns="0" rIns="0" bIns="0" anchor="t">
            <a:noAutofit/>
          </a:bodyPr>
          <a:lstStyle xmlns:a="http://schemas.openxmlformats.org/drawingml/2006/main">
            <a:defPPr>
              <a:defRPr sz="1125">
                <a:solidFill>
                  <a:srgbClr val="FFFFFF"/>
                </a:solidFill>
                <a:latin typeface="Arial"/>
                <a:ea typeface="Arial"/>
                <a:cs typeface="Arial"/>
              </a:defRPr>
            </a:defPPr>
            <a:lvl1pPr>
              <a:defRPr sz="1125">
                <a:solidFill>
                  <a:srgbClr val="FFFFFF"/>
                </a:solidFill>
                <a:latin typeface="Arial"/>
                <a:ea typeface="Arial"/>
                <a:cs typeface="Arial"/>
              </a:defRPr>
            </a:lvl1pPr>
            <a:lvl2pPr>
              <a:defRPr sz="1125">
                <a:solidFill>
                  <a:srgbClr val="FFFFFF"/>
                </a:solidFill>
                <a:latin typeface="Arial"/>
                <a:ea typeface="Arial"/>
                <a:cs typeface="Arial"/>
              </a:defRPr>
            </a:lvl2pPr>
            <a:lvl3pPr>
              <a:defRPr sz="1125">
                <a:solidFill>
                  <a:srgbClr val="FFFFFF"/>
                </a:solidFill>
                <a:latin typeface="Arial"/>
                <a:ea typeface="Arial"/>
                <a:cs typeface="Arial"/>
              </a:defRPr>
            </a:lvl3pPr>
            <a:lvl4pPr>
              <a:defRPr sz="1125">
                <a:solidFill>
                  <a:srgbClr val="FFFFFF"/>
                </a:solidFill>
                <a:latin typeface="Arial"/>
                <a:ea typeface="Arial"/>
                <a:cs typeface="Arial"/>
              </a:defRPr>
            </a:lvl4pPr>
            <a:lvl5pPr>
              <a:defRPr sz="1125">
                <a:solidFill>
                  <a:srgbClr val="FFFFFF"/>
                </a:solidFill>
                <a:latin typeface="Arial"/>
                <a:ea typeface="Arial"/>
                <a:cs typeface="Arial"/>
              </a:defRPr>
            </a:lvl5pPr>
            <a:lvl6pPr>
              <a:defRPr sz="1125">
                <a:solidFill>
                  <a:srgbClr val="FFFFFF"/>
                </a:solidFill>
                <a:latin typeface="Arial"/>
                <a:ea typeface="Arial"/>
                <a:cs typeface="Arial"/>
              </a:defRPr>
            </a:lvl6pPr>
            <a:lvl7pPr>
              <a:defRPr sz="1125">
                <a:solidFill>
                  <a:srgbClr val="FFFFFF"/>
                </a:solidFill>
                <a:latin typeface="Arial"/>
                <a:ea typeface="Arial"/>
                <a:cs typeface="Arial"/>
              </a:defRPr>
            </a:lvl7pPr>
            <a:lvl8pPr>
              <a:defRPr sz="1125">
                <a:solidFill>
                  <a:srgbClr val="FFFFFF"/>
                </a:solidFill>
                <a:latin typeface="Arial"/>
                <a:ea typeface="Arial"/>
                <a:cs typeface="Arial"/>
              </a:defRPr>
            </a:lvl8pPr>
            <a:lvl9pPr>
              <a:defRPr sz="1125">
                <a:solidFill>
                  <a:srgbClr val="FFFFFF"/>
                </a:solidFill>
                <a:latin typeface="Arial"/>
                <a:ea typeface="Arial"/>
                <a:cs typeface="Arial"/>
              </a:defRPr>
            </a:lvl9pPr>
          </a:lstStyle>
          <a:p xmlns:a="http://schemas.openxmlformats.org/drawingml/2006/main">
            <a:pPr marL="0" indent="0">
              <a:lnSpc>
                <a:spcPct val="112000"/>
              </a:lnSpc>
              <a:spcBef>
                <a:spcPts val="0"/>
              </a:spcBef>
              <a:spcAft>
                <a:spcPts val="0"/>
              </a:spcAft>
              <a:buNone/>
              <a:defRPr sz="1125">
                <a:solidFill>
                  <a:srgbClr val="FFFFFF"/>
                </a:solidFill>
                <a:latin typeface="Arial"/>
                <a:ea typeface="Arial"/>
                <a:cs typeface="Arial"/>
              </a:defRPr>
            </a:pPr>
            <a:r>
              <a:rPr sz="1125">
                <a:solidFill>
                  <a:srgbClr val="FFFFFF"/>
                </a:solidFill>
                <a:latin typeface="Arial"/>
                <a:ea typeface="Arial"/>
                <a:cs typeface="Arial"/>
              </a:rPr>
              <a:t>CS 211 · Recitation 07</a:t>
            </a:r>
          </a:p>
        </p:txBody>
      </p:sp>
      <p:sp>
        <p:nvSpPr>
          <p:cNvPr id="532" name="Google Shape;532;p58">
            <a:extLst xmlns:a="http://schemas.openxmlformats.org/drawingml/2006/main">
              <a:ext uri="{FF2B5EF4-FFF2-40B4-BE49-F238E27FC236}">
                <a16:creationId xmlns:a16="http://schemas.microsoft.com/office/drawing/2014/main" id="{1BCBE750-7048-686D-1472-52C53362D6CD}"/>
              </a:ext>
            </a:extLst>
          </p:cNvPr>
          <p:cNvSpPr>
            <a:spLocks xmlns:a="http://schemas.openxmlformats.org/drawingml/2006/main" noGrp="1"/>
          </p:cNvSpPr>
          <p:nvPr>
            <p:ph type="sldNum" idx="4"/>
          </p:nvPr>
        </p:nvSpPr>
        <p:spPr>
          <a:xfrm xmlns:a="http://schemas.openxmlformats.org/drawingml/2006/main">
            <a:off x="11279332" y="6279294"/>
            <a:ext cx="518968" cy="241240"/>
          </a:xfrm>
        </p:spPr>
        <p:txBody>
          <a:bodyPr xmlns:a="http://schemas.openxmlformats.org/drawingml/2006/main" spcFirstLastPara="1" vert="horz" wrap="square" lIns="0" tIns="0" rIns="0" bIns="0" anchor="t">
            <a:noAutofit/>
          </a:bodyPr>
          <a:lstStyle xmlns:a="http://schemas.openxmlformats.org/drawingml/2006/main">
            <a:defPPr>
              <a:defRPr sz="1125">
                <a:solidFill>
                  <a:srgbClr val="FFFFFF"/>
                </a:solidFill>
                <a:latin typeface="Arial"/>
                <a:ea typeface="Arial"/>
                <a:cs typeface="Arial"/>
              </a:defRPr>
            </a:defPPr>
            <a:lvl1pPr>
              <a:defRPr sz="1125">
                <a:solidFill>
                  <a:srgbClr val="FFFFFF"/>
                </a:solidFill>
                <a:latin typeface="Arial"/>
                <a:ea typeface="Arial"/>
                <a:cs typeface="Arial"/>
              </a:defRPr>
            </a:lvl1pPr>
            <a:lvl2pPr>
              <a:defRPr sz="1125">
                <a:solidFill>
                  <a:srgbClr val="FFFFFF"/>
                </a:solidFill>
                <a:latin typeface="Arial"/>
                <a:ea typeface="Arial"/>
                <a:cs typeface="Arial"/>
              </a:defRPr>
            </a:lvl2pPr>
            <a:lvl3pPr>
              <a:defRPr sz="1125">
                <a:solidFill>
                  <a:srgbClr val="FFFFFF"/>
                </a:solidFill>
                <a:latin typeface="Arial"/>
                <a:ea typeface="Arial"/>
                <a:cs typeface="Arial"/>
              </a:defRPr>
            </a:lvl3pPr>
            <a:lvl4pPr>
              <a:defRPr sz="1125">
                <a:solidFill>
                  <a:srgbClr val="FFFFFF"/>
                </a:solidFill>
                <a:latin typeface="Arial"/>
                <a:ea typeface="Arial"/>
                <a:cs typeface="Arial"/>
              </a:defRPr>
            </a:lvl4pPr>
            <a:lvl5pPr>
              <a:defRPr sz="1125">
                <a:solidFill>
                  <a:srgbClr val="FFFFFF"/>
                </a:solidFill>
                <a:latin typeface="Arial"/>
                <a:ea typeface="Arial"/>
                <a:cs typeface="Arial"/>
              </a:defRPr>
            </a:lvl5pPr>
            <a:lvl6pPr>
              <a:defRPr sz="1125">
                <a:solidFill>
                  <a:srgbClr val="FFFFFF"/>
                </a:solidFill>
                <a:latin typeface="Arial"/>
                <a:ea typeface="Arial"/>
                <a:cs typeface="Arial"/>
              </a:defRPr>
            </a:lvl6pPr>
            <a:lvl7pPr>
              <a:defRPr sz="1125">
                <a:solidFill>
                  <a:srgbClr val="FFFFFF"/>
                </a:solidFill>
                <a:latin typeface="Arial"/>
                <a:ea typeface="Arial"/>
                <a:cs typeface="Arial"/>
              </a:defRPr>
            </a:lvl7pPr>
            <a:lvl8pPr>
              <a:defRPr sz="1125">
                <a:solidFill>
                  <a:srgbClr val="FFFFFF"/>
                </a:solidFill>
                <a:latin typeface="Arial"/>
                <a:ea typeface="Arial"/>
                <a:cs typeface="Arial"/>
              </a:defRPr>
            </a:lvl8pPr>
            <a:lvl9pPr>
              <a:defRPr sz="1125">
                <a:solidFill>
                  <a:srgbClr val="FFFFFF"/>
                </a:solidFill>
                <a:latin typeface="Arial"/>
                <a:ea typeface="Arial"/>
                <a:cs typeface="Arial"/>
              </a:defRPr>
            </a:lvl9pPr>
          </a:lstStyle>
          <a:p xmlns:a="http://schemas.openxmlformats.org/drawingml/2006/main">
            <a:pPr marL="0" indent="0">
              <a:lnSpc>
                <a:spcPct val="112000"/>
              </a:lnSpc>
              <a:spcBef>
                <a:spcPts val="0"/>
              </a:spcBef>
              <a:spcAft>
                <a:spcPts val="0"/>
              </a:spcAft>
              <a:buNone/>
              <a:defRPr sz="1125">
                <a:solidFill>
                  <a:srgbClr val="FFFFFF"/>
                </a:solidFill>
                <a:latin typeface="Arial"/>
                <a:ea typeface="Arial"/>
                <a:cs typeface="Arial"/>
              </a:defRPr>
            </a:pPr>
            <a:r>
              <a:rPr sz="1125">
                <a:solidFill>
                  <a:srgbClr val="FFFFFF"/>
                </a:solidFill>
                <a:latin typeface="Arial"/>
                <a:ea typeface="Arial"/>
                <a:cs typeface="Arial"/>
              </a:rPr>
              <a:t>12</a:t>
            </a:r>
          </a:p>
        </p:txBody>
      </p:sp>
      <p:sp>
        <p:nvSpPr>
          <p:cNvPr id="533" name="Google Shape;533;p58">
            <a:extLst xmlns:a="http://schemas.openxmlformats.org/drawingml/2006/main">
              <a:ext uri="{FF2B5EF4-FFF2-40B4-BE49-F238E27FC236}">
                <a16:creationId xmlns:a16="http://schemas.microsoft.com/office/drawing/2014/main" id="{1B5D55CD-1C17-7CD8-F26A-2DD65B067687}"/>
              </a:ext>
            </a:extLst>
          </p:cNvPr>
          <p:cNvSpPr>
            <a:spLocks xmlns:a="http://schemas.openxmlformats.org/drawingml/2006/main" noGrp="1"/>
          </p:cNvSpPr>
          <p:nvPr>
            <p:ph type="title" idx="0"/>
          </p:nvPr>
        </p:nvSpPr>
        <p:spPr>
          <a:xfrm xmlns:a="http://schemas.openxmlformats.org/drawingml/2006/main">
            <a:off x="393700" y="344008"/>
            <a:ext cx="11404600" cy="1047491"/>
          </a:xfrm>
        </p:spPr>
        <p:txBody>
          <a:bodyPr xmlns:a="http://schemas.openxmlformats.org/drawingml/2006/main" spcFirstLastPara="1" vert="horz" wrap="square" lIns="0" tIns="0" rIns="0" bIns="0" anchor="t">
            <a:noAutofit/>
          </a:bodyPr>
          <a:lstStyle xmlns:a="http://schemas.openxmlformats.org/drawingml/2006/main">
            <a:defPPr>
              <a:defRPr sz="3150">
                <a:solidFill>
                  <a:srgbClr val="FFFFFF"/>
                </a:solidFill>
                <a:latin typeface="Arial"/>
                <a:ea typeface="Arial"/>
                <a:cs typeface="Arial"/>
              </a:defRPr>
            </a:defPPr>
            <a:lvl1pPr>
              <a:defRPr sz="3150">
                <a:solidFill>
                  <a:srgbClr val="FFFFFF"/>
                </a:solidFill>
                <a:latin typeface="Arial"/>
                <a:ea typeface="Arial"/>
                <a:cs typeface="Arial"/>
              </a:defRPr>
            </a:lvl1pPr>
            <a:lvl2pPr>
              <a:defRPr sz="3150">
                <a:solidFill>
                  <a:srgbClr val="FFFFFF"/>
                </a:solidFill>
                <a:latin typeface="Arial"/>
                <a:ea typeface="Arial"/>
                <a:cs typeface="Arial"/>
              </a:defRPr>
            </a:lvl2pPr>
            <a:lvl3pPr>
              <a:defRPr sz="3150">
                <a:solidFill>
                  <a:srgbClr val="FFFFFF"/>
                </a:solidFill>
                <a:latin typeface="Arial"/>
                <a:ea typeface="Arial"/>
                <a:cs typeface="Arial"/>
              </a:defRPr>
            </a:lvl3pPr>
            <a:lvl4pPr>
              <a:defRPr sz="3150">
                <a:solidFill>
                  <a:srgbClr val="FFFFFF"/>
                </a:solidFill>
                <a:latin typeface="Arial"/>
                <a:ea typeface="Arial"/>
                <a:cs typeface="Arial"/>
              </a:defRPr>
            </a:lvl4pPr>
            <a:lvl5pPr>
              <a:defRPr sz="3150">
                <a:solidFill>
                  <a:srgbClr val="FFFFFF"/>
                </a:solidFill>
                <a:latin typeface="Arial"/>
                <a:ea typeface="Arial"/>
                <a:cs typeface="Arial"/>
              </a:defRPr>
            </a:lvl5pPr>
            <a:lvl6pPr>
              <a:defRPr sz="3150">
                <a:solidFill>
                  <a:srgbClr val="FFFFFF"/>
                </a:solidFill>
                <a:latin typeface="Arial"/>
                <a:ea typeface="Arial"/>
                <a:cs typeface="Arial"/>
              </a:defRPr>
            </a:lvl6pPr>
            <a:lvl7pPr>
              <a:defRPr sz="3150">
                <a:solidFill>
                  <a:srgbClr val="FFFFFF"/>
                </a:solidFill>
                <a:latin typeface="Arial"/>
                <a:ea typeface="Arial"/>
                <a:cs typeface="Arial"/>
              </a:defRPr>
            </a:lvl7pPr>
            <a:lvl8pPr>
              <a:defRPr sz="3150">
                <a:solidFill>
                  <a:srgbClr val="FFFFFF"/>
                </a:solidFill>
                <a:latin typeface="Arial"/>
                <a:ea typeface="Arial"/>
                <a:cs typeface="Arial"/>
              </a:defRPr>
            </a:lvl8pPr>
            <a:lvl9pPr>
              <a:defRPr sz="3150">
                <a:solidFill>
                  <a:srgbClr val="FFFFFF"/>
                </a:solidFill>
                <a:latin typeface="Arial"/>
                <a:ea typeface="Arial"/>
                <a:cs typeface="Arial"/>
              </a:defRPr>
            </a:lvl9pPr>
          </a:lstStyle>
          <a:p xmlns:a="http://schemas.openxmlformats.org/drawingml/2006/main">
            <a:pPr marL="0" indent="0">
              <a:lnSpc>
                <a:spcPct val="112000"/>
              </a:lnSpc>
              <a:spcBef>
                <a:spcPts val="0"/>
              </a:spcBef>
              <a:spcAft>
                <a:spcPts val="0"/>
              </a:spcAft>
              <a:buNone/>
              <a:defRPr sz="3150">
                <a:solidFill>
                  <a:srgbClr val="FFFFFF"/>
                </a:solidFill>
                <a:latin typeface="Arial"/>
                <a:ea typeface="Arial"/>
                <a:cs typeface="Arial"/>
              </a:defRPr>
            </a:pPr>
            <a:r>
              <a:rPr sz="3150">
                <a:solidFill>
                  <a:srgbClr val="FFFFFF"/>
                </a:solidFill>
                <a:latin typeface="Arial"/>
                <a:ea typeface="Arial"/>
                <a:cs typeface="Arial"/>
              </a:rPr>
              <a:t>A small float, one step at a time</a:t>
            </a:r>
          </a:p>
        </p:txBody>
      </p:sp>
      <p:sp>
        <p:nvSpPr>
          <p:cNvPr id="7" name="Google Shape;534;p58">
            <a:extLst xmlns:a="http://schemas.openxmlformats.org/drawingml/2006/main">
              <a:ext uri="{FF2B5EF4-FFF2-40B4-BE49-F238E27FC236}">
                <a16:creationId xmlns:a16="http://schemas.microsoft.com/office/drawing/2014/main" id="{3A923FEE-B8D2-CD3A-ABBD-21770B40AA24}"/>
              </a:ext>
            </a:extLst>
          </p:cNvPr>
          <p:cNvSpPr>
            <a:spLocks xmlns:a="http://schemas.openxmlformats.org/drawingml/2006/main" noGrp="1"/>
          </p:cNvSpPr>
          <p:nvPr/>
        </p:nvSpPr>
        <p:spPr>
          <a:xfrm xmlns:a="http://schemas.openxmlformats.org/drawingml/2006/main">
            <a:off x="393700" y="2031999"/>
            <a:ext cx="5537200" cy="3534787"/>
          </a:xfrm>
          <a:prstGeom xmlns:a="http://schemas.openxmlformats.org/drawingml/2006/main" prst="rect">
            <a:avLst/>
          </a:prstGeom>
        </p:spPr>
        <p:txBody>
          <a:bodyPr xmlns:a="http://schemas.openxmlformats.org/drawingml/2006/main" spcFirstLastPara="1" vert="horz" wrap="square" lIns="0" tIns="0" rIns="0" bIns="0" anchor="t">
            <a:noAutofit/>
          </a:bodyPr>
          <a:lstStyle xmlns:a="http://schemas.openxmlformats.org/drawingml/2006/main">
            <a:defPPr>
              <a:defRPr sz="1875">
                <a:solidFill>
                  <a:srgbClr val="FFFFFF"/>
                </a:solidFill>
                <a:latin typeface="Arial"/>
                <a:ea typeface="Arial"/>
                <a:cs typeface="Arial"/>
              </a:defRPr>
            </a:defPPr>
            <a:lvl1pPr marL="228600" indent="-228600" algn="l" defTabSz="914400">
              <a:lnSpc>
                <a:spcPct val="90000"/>
              </a:lnSpc>
              <a:spcBef>
                <a:spcPts val="1000"/>
              </a:spcBef>
              <a:buFont typeface="Arial"/>
              <a:buChar char="•"/>
              <a:defRPr sz="2400" kern="1200">
                <a:solidFill>
                  <a:schemeClr val="tx1"/>
                </a:solidFill>
                <a:latin typeface="+mn-lt"/>
                <a:ea typeface="+mn-lt"/>
                <a:cs typeface="+mn-lt"/>
              </a:defRPr>
            </a:lvl1pPr>
            <a:lvl2pPr marL="685800" indent="-228600" algn="l" defTabSz="914400">
              <a:lnSpc>
                <a:spcPct val="90000"/>
              </a:lnSpc>
              <a:spcBef>
                <a:spcPts val="500"/>
              </a:spcBef>
              <a:buFont typeface="Arial"/>
              <a:buChar char="•"/>
              <a:defRPr sz="2000" kern="1200">
                <a:solidFill>
                  <a:schemeClr val="tx1"/>
                </a:solidFill>
                <a:latin typeface="+mn-lt"/>
                <a:ea typeface="+mn-lt"/>
                <a:cs typeface="+mn-lt"/>
              </a:defRPr>
            </a:lvl2pPr>
            <a:lvl3pPr marL="1143000" indent="-228600" algn="l" defTabSz="914400">
              <a:lnSpc>
                <a:spcPct val="90000"/>
              </a:lnSpc>
              <a:spcBef>
                <a:spcPts val="500"/>
              </a:spcBef>
              <a:buFont typeface="Arial"/>
              <a:buChar char="•"/>
              <a:defRPr sz="1800" kern="1200">
                <a:solidFill>
                  <a:schemeClr val="tx1"/>
                </a:solidFill>
                <a:latin typeface="+mn-lt"/>
                <a:ea typeface="+mn-lt"/>
                <a:cs typeface="+mn-lt"/>
              </a:defRPr>
            </a:lvl3pPr>
            <a:lvl4pPr marL="1600200" indent="-228600" algn="l" defTabSz="914400">
              <a:lnSpc>
                <a:spcPct val="90000"/>
              </a:lnSpc>
              <a:spcBef>
                <a:spcPts val="500"/>
              </a:spcBef>
              <a:buFont typeface="Arial"/>
              <a:buChar char="•"/>
              <a:defRPr sz="1800" kern="1200">
                <a:solidFill>
                  <a:schemeClr val="tx1"/>
                </a:solidFill>
                <a:latin typeface="+mn-lt"/>
                <a:ea typeface="+mn-lt"/>
                <a:cs typeface="+mn-lt"/>
              </a:defRPr>
            </a:lvl4pPr>
            <a:lvl5pPr marL="2057400" indent="-228600" algn="l" defTabSz="914400">
              <a:lnSpc>
                <a:spcPct val="90000"/>
              </a:lnSpc>
              <a:spcBef>
                <a:spcPts val="500"/>
              </a:spcBef>
              <a:buFont typeface="Arial"/>
              <a:buChar char="•"/>
              <a:defRPr sz="1800" kern="1200">
                <a:solidFill>
                  <a:schemeClr val="tx1"/>
                </a:solidFill>
                <a:latin typeface="+mn-lt"/>
                <a:ea typeface="+mn-lt"/>
                <a:cs typeface="+mn-lt"/>
              </a:defRPr>
            </a:lvl5pPr>
            <a:lvl6pPr marL="2514600" indent="-228600" algn="l" defTabSz="914400">
              <a:lnSpc>
                <a:spcPct val="90000"/>
              </a:lnSpc>
              <a:spcBef>
                <a:spcPts val="500"/>
              </a:spcBef>
              <a:buFont typeface="Arial"/>
              <a:buChar char="•"/>
              <a:defRPr sz="1800" kern="1200">
                <a:solidFill>
                  <a:schemeClr val="tx1"/>
                </a:solidFill>
                <a:latin typeface="+mn-lt"/>
                <a:ea typeface="+mn-lt"/>
                <a:cs typeface="+mn-lt"/>
              </a:defRPr>
            </a:lvl6pPr>
            <a:lvl7pPr marL="2971800" indent="-228600" algn="l" defTabSz="914400">
              <a:lnSpc>
                <a:spcPct val="90000"/>
              </a:lnSpc>
              <a:spcBef>
                <a:spcPts val="500"/>
              </a:spcBef>
              <a:buFont typeface="Arial"/>
              <a:buChar char="•"/>
              <a:defRPr sz="1800" kern="1200">
                <a:solidFill>
                  <a:schemeClr val="tx1"/>
                </a:solidFill>
                <a:latin typeface="+mn-lt"/>
                <a:ea typeface="+mn-lt"/>
                <a:cs typeface="+mn-lt"/>
              </a:defRPr>
            </a:lvl7pPr>
            <a:lvl8pPr marL="3429000" indent="-228600" algn="l" defTabSz="914400">
              <a:lnSpc>
                <a:spcPct val="90000"/>
              </a:lnSpc>
              <a:spcBef>
                <a:spcPts val="500"/>
              </a:spcBef>
              <a:buFont typeface="Arial"/>
              <a:buChar char="•"/>
              <a:defRPr sz="1800" kern="1200">
                <a:solidFill>
                  <a:schemeClr val="tx1"/>
                </a:solidFill>
                <a:latin typeface="+mn-lt"/>
                <a:ea typeface="+mn-lt"/>
                <a:cs typeface="+mn-lt"/>
              </a:defRPr>
            </a:lvl8pPr>
            <a:lvl9pPr marL="3886200" indent="-228600" algn="l" defTabSz="914400">
              <a:lnSpc>
                <a:spcPct val="90000"/>
              </a:lnSpc>
              <a:spcBef>
                <a:spcPts val="500"/>
              </a:spcBef>
              <a:buFont typeface="Arial"/>
              <a:buChar char="•"/>
              <a:defRPr sz="1800" kern="1200">
                <a:solidFill>
                  <a:schemeClr val="tx1"/>
                </a:solidFill>
                <a:latin typeface="+mn-lt"/>
                <a:ea typeface="+mn-lt"/>
                <a:cs typeface="+mn-lt"/>
              </a:defRPr>
            </a:lvl9pPr>
          </a:lstStyle>
          <a:p xmlns:a="http://schemas.openxmlformats.org/drawingml/2006/main">
            <a:pPr marL="0" indent="0">
              <a:lnSpc>
                <a:spcPct val="112000"/>
              </a:lnSpc>
              <a:spcBef>
                <a:spcPts val="0"/>
              </a:spcBef>
              <a:spcAft>
                <a:spcPts val="0"/>
              </a:spcAft>
              <a:buNone/>
              <a:defRPr sz="1875">
                <a:solidFill>
                  <a:srgbClr val="FFFFFF"/>
                </a:solidFill>
                <a:latin typeface="Arial"/>
                <a:ea typeface="Arial"/>
                <a:cs typeface="Arial"/>
              </a:defRPr>
            </a:pPr>
            <a:r>
              <a:rPr sz="1875">
                <a:solidFill>
                  <a:srgbClr val="FFFFFF"/>
                </a:solidFill>
                <a:latin typeface="Arial"/>
                <a:ea typeface="Arial"/>
                <a:cs typeface="Arial"/>
              </a:rPr>
              <a:t>Format: 1 sign bit, 5 exponent bits, 2 fraction bits. Bias = 15.</a:t>
            </a:r>
          </a:p>
          <a:p xmlns:a="http://schemas.openxmlformats.org/drawingml/2006/main">
            <a:pPr marL="0" indent="0">
              <a:lnSpc>
                <a:spcPct val="112000"/>
              </a:lnSpc>
              <a:spcBef>
                <a:spcPts val="0"/>
              </a:spcBef>
              <a:spcAft>
                <a:spcPts val="0"/>
              </a:spcAft>
              <a:buNone/>
            </a:pPr>
            <a:r>
              <a:t/>
            </a:r>
          </a:p>
          <a:p xmlns:a="http://schemas.openxmlformats.org/drawingml/2006/main">
            <a:pPr marL="0" indent="0">
              <a:lnSpc>
                <a:spcPct val="112000"/>
              </a:lnSpc>
              <a:spcBef>
                <a:spcPts val="0"/>
              </a:spcBef>
              <a:spcAft>
                <a:spcPts val="0"/>
              </a:spcAft>
              <a:buNone/>
              <a:defRPr sz="1875">
                <a:solidFill>
                  <a:srgbClr val="FFFFFF"/>
                </a:solidFill>
                <a:latin typeface="Arial"/>
                <a:ea typeface="Arial"/>
                <a:cs typeface="Arial"/>
              </a:defRPr>
            </a:pPr>
            <a:r>
              <a:rPr sz="1875">
                <a:solidFill>
                  <a:srgbClr val="FFFFFF"/>
                </a:solidFill>
                <a:latin typeface="Arial"/>
                <a:ea typeface="Arial"/>
                <a:cs typeface="Arial"/>
              </a:rPr>
              <a:t>Decode 1 | 10000 | 10.</a:t>
            </a:r>
          </a:p>
          <a:p xmlns:a="http://schemas.openxmlformats.org/drawingml/2006/main">
            <a:pPr marL="0" indent="0">
              <a:lnSpc>
                <a:spcPct val="112000"/>
              </a:lnSpc>
              <a:spcBef>
                <a:spcPts val="0"/>
              </a:spcBef>
              <a:spcAft>
                <a:spcPts val="0"/>
              </a:spcAft>
              <a:buNone/>
            </a:pPr>
            <a:r>
              <a:t/>
            </a:r>
          </a:p>
          <a:p xmlns:a="http://schemas.openxmlformats.org/drawingml/2006/main">
            <a:pPr marL="0" indent="0">
              <a:lnSpc>
                <a:spcPct val="112000"/>
              </a:lnSpc>
              <a:spcBef>
                <a:spcPts val="0"/>
              </a:spcBef>
              <a:spcAft>
                <a:spcPts val="0"/>
              </a:spcAft>
              <a:buNone/>
              <a:defRPr sz="1875">
                <a:solidFill>
                  <a:srgbClr val="FFFFFF"/>
                </a:solidFill>
                <a:latin typeface="Arial"/>
                <a:ea typeface="Arial"/>
                <a:cs typeface="Arial"/>
              </a:defRPr>
            </a:pPr>
            <a:r>
              <a:rPr sz="1875">
                <a:solidFill>
                  <a:srgbClr val="FFFFFF"/>
                </a:solidFill>
                <a:latin typeface="Arial"/>
                <a:ea typeface="Arial"/>
                <a:cs typeface="Arial"/>
              </a:rPr>
              <a:t>Use the field values, not the whole 8-bit pattern as an integer.</a:t>
            </a:r>
          </a:p>
        </p:txBody>
      </p:sp>
      <p:sp>
        <p:nvSpPr>
          <p:cNvPr id="8" name="Content Placeholder 3">
            <a:extLst xmlns:a="http://schemas.openxmlformats.org/drawingml/2006/main">
              <a:ext uri="{FF2B5EF4-FFF2-40B4-BE49-F238E27FC236}">
                <a16:creationId xmlns:a16="http://schemas.microsoft.com/office/drawing/2014/main" id="{2EE8F343-A95F-2AAA-FE9E-A6C31E298DF7}"/>
              </a:ext>
            </a:extLst>
          </p:cNvPr>
          <p:cNvSpPr>
            <a:spLocks xmlns:a="http://schemas.openxmlformats.org/drawingml/2006/main" noGrp="1"/>
          </p:cNvSpPr>
          <p:nvPr/>
        </p:nvSpPr>
        <p:spPr>
          <a:xfrm xmlns:a="http://schemas.openxmlformats.org/drawingml/2006/main">
            <a:off x="6256618" y="2031999"/>
            <a:ext cx="5537200" cy="3534787"/>
          </a:xfrm>
          <a:prstGeom xmlns:a="http://schemas.openxmlformats.org/drawingml/2006/main" prst="rect">
            <a:avLst/>
          </a:prstGeom>
        </p:spPr>
        <p:txBody>
          <a:bodyPr xmlns:a="http://schemas.openxmlformats.org/drawingml/2006/main" lIns="0" tIns="0" rIns="0" bIns="0" anchor="t">
            <a:noAutofit/>
          </a:bodyPr>
          <a:lstStyle xmlns:a="http://schemas.openxmlformats.org/drawingml/2006/main">
            <a:defPPr>
              <a:defRPr sz="1800">
                <a:solidFill>
                  <a:srgbClr val="FFFFFF"/>
                </a:solidFill>
                <a:latin typeface="Consolas"/>
                <a:ea typeface="Consolas"/>
                <a:cs typeface="Consolas"/>
              </a:defRPr>
            </a:defPPr>
            <a:lvl1pPr marL="228600" indent="-228600" algn="l" defTabSz="914400">
              <a:lnSpc>
                <a:spcPct val="90000"/>
              </a:lnSpc>
              <a:spcBef>
                <a:spcPts val="1000"/>
              </a:spcBef>
              <a:buFont typeface="Arial"/>
              <a:buChar char="•"/>
              <a:defRPr sz="2400" kern="1200">
                <a:solidFill>
                  <a:schemeClr val="tx1"/>
                </a:solidFill>
                <a:latin typeface="+mn-lt"/>
                <a:ea typeface="+mn-lt"/>
                <a:cs typeface="+mn-lt"/>
              </a:defRPr>
            </a:lvl1pPr>
            <a:lvl2pPr marL="685800" indent="-228600" algn="l" defTabSz="914400">
              <a:lnSpc>
                <a:spcPct val="90000"/>
              </a:lnSpc>
              <a:spcBef>
                <a:spcPts val="500"/>
              </a:spcBef>
              <a:buFont typeface="Arial"/>
              <a:buChar char="•"/>
              <a:defRPr sz="2000" kern="1200">
                <a:solidFill>
                  <a:schemeClr val="tx1"/>
                </a:solidFill>
                <a:latin typeface="+mn-lt"/>
                <a:ea typeface="+mn-lt"/>
                <a:cs typeface="+mn-lt"/>
              </a:defRPr>
            </a:lvl2pPr>
            <a:lvl3pPr marL="1143000" indent="-228600" algn="l" defTabSz="914400">
              <a:lnSpc>
                <a:spcPct val="90000"/>
              </a:lnSpc>
              <a:spcBef>
                <a:spcPts val="500"/>
              </a:spcBef>
              <a:buFont typeface="Arial"/>
              <a:buChar char="•"/>
              <a:defRPr sz="1800" kern="1200">
                <a:solidFill>
                  <a:schemeClr val="tx1"/>
                </a:solidFill>
                <a:latin typeface="+mn-lt"/>
                <a:ea typeface="+mn-lt"/>
                <a:cs typeface="+mn-lt"/>
              </a:defRPr>
            </a:lvl3pPr>
            <a:lvl4pPr marL="1600200" indent="-228600" algn="l" defTabSz="914400">
              <a:lnSpc>
                <a:spcPct val="90000"/>
              </a:lnSpc>
              <a:spcBef>
                <a:spcPts val="500"/>
              </a:spcBef>
              <a:buFont typeface="Arial"/>
              <a:buChar char="•"/>
              <a:defRPr sz="1800" kern="1200">
                <a:solidFill>
                  <a:schemeClr val="tx1"/>
                </a:solidFill>
                <a:latin typeface="+mn-lt"/>
                <a:ea typeface="+mn-lt"/>
                <a:cs typeface="+mn-lt"/>
              </a:defRPr>
            </a:lvl4pPr>
            <a:lvl5pPr marL="2057400" indent="-228600" algn="l" defTabSz="914400">
              <a:lnSpc>
                <a:spcPct val="90000"/>
              </a:lnSpc>
              <a:spcBef>
                <a:spcPts val="500"/>
              </a:spcBef>
              <a:buFont typeface="Arial"/>
              <a:buChar char="•"/>
              <a:defRPr sz="1800" kern="1200">
                <a:solidFill>
                  <a:schemeClr val="tx1"/>
                </a:solidFill>
                <a:latin typeface="+mn-lt"/>
                <a:ea typeface="+mn-lt"/>
                <a:cs typeface="+mn-lt"/>
              </a:defRPr>
            </a:lvl5pPr>
            <a:lvl6pPr marL="2514600" indent="-228600" algn="l" defTabSz="914400">
              <a:lnSpc>
                <a:spcPct val="90000"/>
              </a:lnSpc>
              <a:spcBef>
                <a:spcPts val="500"/>
              </a:spcBef>
              <a:buFont typeface="Arial"/>
              <a:buChar char="•"/>
              <a:defRPr sz="1800" kern="1200">
                <a:solidFill>
                  <a:schemeClr val="tx1"/>
                </a:solidFill>
                <a:latin typeface="+mn-lt"/>
                <a:ea typeface="+mn-lt"/>
                <a:cs typeface="+mn-lt"/>
              </a:defRPr>
            </a:lvl6pPr>
            <a:lvl7pPr marL="2971800" indent="-228600" algn="l" defTabSz="914400">
              <a:lnSpc>
                <a:spcPct val="90000"/>
              </a:lnSpc>
              <a:spcBef>
                <a:spcPts val="500"/>
              </a:spcBef>
              <a:buFont typeface="Arial"/>
              <a:buChar char="•"/>
              <a:defRPr sz="1800" kern="1200">
                <a:solidFill>
                  <a:schemeClr val="tx1"/>
                </a:solidFill>
                <a:latin typeface="+mn-lt"/>
                <a:ea typeface="+mn-lt"/>
                <a:cs typeface="+mn-lt"/>
              </a:defRPr>
            </a:lvl7pPr>
            <a:lvl8pPr marL="3429000" indent="-228600" algn="l" defTabSz="914400">
              <a:lnSpc>
                <a:spcPct val="90000"/>
              </a:lnSpc>
              <a:spcBef>
                <a:spcPts val="500"/>
              </a:spcBef>
              <a:buFont typeface="Arial"/>
              <a:buChar char="•"/>
              <a:defRPr sz="1800" kern="1200">
                <a:solidFill>
                  <a:schemeClr val="tx1"/>
                </a:solidFill>
                <a:latin typeface="+mn-lt"/>
                <a:ea typeface="+mn-lt"/>
                <a:cs typeface="+mn-lt"/>
              </a:defRPr>
            </a:lvl8pPr>
            <a:lvl9pPr marL="3886200" indent="-228600" algn="l" defTabSz="914400">
              <a:lnSpc>
                <a:spcPct val="90000"/>
              </a:lnSpc>
              <a:spcBef>
                <a:spcPts val="500"/>
              </a:spcBef>
              <a:buFont typeface="Arial"/>
              <a:buChar char="•"/>
              <a:defRPr sz="1800" kern="1200">
                <a:solidFill>
                  <a:schemeClr val="tx1"/>
                </a:solidFill>
                <a:latin typeface="+mn-lt"/>
                <a:ea typeface="+mn-lt"/>
                <a:cs typeface="+mn-lt"/>
              </a:defRPr>
            </a:lvl9pPr>
          </a:lstStyle>
          <a:p xmlns:a="http://schemas.openxmlformats.org/drawingml/2006/main">
            <a:pPr marL="0" indent="0">
              <a:lnSpc>
                <a:spcPct val="112000"/>
              </a:lnSpc>
              <a:spcBef>
                <a:spcPts val="0"/>
              </a:spcBef>
              <a:spcAft>
                <a:spcPts val="0"/>
              </a:spcAft>
              <a:buNone/>
              <a:defRPr sz="1800">
                <a:solidFill>
                  <a:srgbClr val="FFFFFF"/>
                </a:solidFill>
                <a:latin typeface="Consolas"/>
                <a:ea typeface="Consolas"/>
                <a:cs typeface="Consolas"/>
              </a:defRPr>
            </a:pPr>
            <a:r>
              <a:rPr sz="1800">
                <a:solidFill>
                  <a:srgbClr val="FFFFFF"/>
                </a:solidFill>
                <a:latin typeface="Consolas"/>
                <a:ea typeface="Consolas"/>
                <a:cs typeface="Consolas"/>
              </a:rPr>
              <a:t>Sign:      1 means negative</a:t>
            </a:r>
          </a:p>
          <a:p xmlns:a="http://schemas.openxmlformats.org/drawingml/2006/main">
            <a:pPr marL="0" indent="0">
              <a:lnSpc>
                <a:spcPct val="112000"/>
              </a:lnSpc>
              <a:spcBef>
                <a:spcPts val="0"/>
              </a:spcBef>
              <a:spcAft>
                <a:spcPts val="0"/>
              </a:spcAft>
              <a:buNone/>
              <a:defRPr sz="1800">
                <a:solidFill>
                  <a:srgbClr val="FFFFFF"/>
                </a:solidFill>
                <a:latin typeface="Consolas"/>
                <a:ea typeface="Consolas"/>
                <a:cs typeface="Consolas"/>
              </a:defRPr>
            </a:pPr>
            <a:r>
              <a:rPr sz="1800">
                <a:solidFill>
                  <a:srgbClr val="FFFFFF"/>
                </a:solidFill>
                <a:latin typeface="Consolas"/>
                <a:ea typeface="Consolas"/>
                <a:cs typeface="Consolas"/>
              </a:rPr>
              <a:t>Exponent:  10000₂ = 16</a:t>
            </a:r>
          </a:p>
          <a:p xmlns:a="http://schemas.openxmlformats.org/drawingml/2006/main">
            <a:pPr marL="0" indent="0">
              <a:lnSpc>
                <a:spcPct val="112000"/>
              </a:lnSpc>
              <a:spcBef>
                <a:spcPts val="0"/>
              </a:spcBef>
              <a:spcAft>
                <a:spcPts val="0"/>
              </a:spcAft>
              <a:buNone/>
              <a:defRPr sz="1800">
                <a:solidFill>
                  <a:srgbClr val="FFFFFF"/>
                </a:solidFill>
                <a:latin typeface="Consolas"/>
                <a:ea typeface="Consolas"/>
                <a:cs typeface="Consolas"/>
              </a:defRPr>
            </a:pPr>
            <a:r>
              <a:rPr sz="1800">
                <a:solidFill>
                  <a:srgbClr val="FFFFFF"/>
                </a:solidFill>
                <a:latin typeface="Consolas"/>
                <a:ea typeface="Consolas"/>
                <a:cs typeface="Consolas"/>
              </a:rPr>
              <a:t>Scale:     2^(16−15) = 2</a:t>
            </a:r>
          </a:p>
          <a:p xmlns:a="http://schemas.openxmlformats.org/drawingml/2006/main">
            <a:pPr marL="0" indent="0">
              <a:lnSpc>
                <a:spcPct val="112000"/>
              </a:lnSpc>
              <a:spcBef>
                <a:spcPts val="0"/>
              </a:spcBef>
              <a:spcAft>
                <a:spcPts val="0"/>
              </a:spcAft>
              <a:buNone/>
              <a:defRPr sz="1800">
                <a:solidFill>
                  <a:srgbClr val="FFFFFF"/>
                </a:solidFill>
                <a:latin typeface="Consolas"/>
                <a:ea typeface="Consolas"/>
                <a:cs typeface="Consolas"/>
              </a:defRPr>
            </a:pPr>
            <a:r>
              <a:rPr sz="1800">
                <a:solidFill>
                  <a:srgbClr val="FFFFFF"/>
                </a:solidFill>
                <a:latin typeface="Consolas"/>
                <a:ea typeface="Consolas"/>
                <a:cs typeface="Consolas"/>
              </a:rPr>
              <a:t>Fraction:  .10₂ = 1/2</a:t>
            </a:r>
          </a:p>
          <a:p xmlns:a="http://schemas.openxmlformats.org/drawingml/2006/main">
            <a:pPr marL="0" indent="0">
              <a:lnSpc>
                <a:spcPct val="112000"/>
              </a:lnSpc>
              <a:spcBef>
                <a:spcPts val="0"/>
              </a:spcBef>
              <a:spcAft>
                <a:spcPts val="0"/>
              </a:spcAft>
              <a:buNone/>
              <a:defRPr sz="1800">
                <a:solidFill>
                  <a:srgbClr val="FFFFFF"/>
                </a:solidFill>
                <a:latin typeface="Consolas"/>
                <a:ea typeface="Consolas"/>
                <a:cs typeface="Consolas"/>
              </a:defRPr>
            </a:pPr>
            <a:r>
              <a:rPr sz="1800">
                <a:solidFill>
                  <a:srgbClr val="FFFFFF"/>
                </a:solidFill>
                <a:latin typeface="Consolas"/>
                <a:ea typeface="Consolas"/>
                <a:cs typeface="Consolas"/>
              </a:rPr>
              <a:t>Significand: 1.10₂ = 1.5</a:t>
            </a:r>
          </a:p>
          <a:p xmlns:a="http://schemas.openxmlformats.org/drawingml/2006/main">
            <a:pPr marL="0" indent="0">
              <a:lnSpc>
                <a:spcPct val="112000"/>
              </a:lnSpc>
              <a:spcBef>
                <a:spcPts val="0"/>
              </a:spcBef>
              <a:spcAft>
                <a:spcPts val="0"/>
              </a:spcAft>
              <a:buNone/>
            </a:pPr>
            <a:r>
              <a:t/>
            </a:r>
          </a:p>
          <a:p xmlns:a="http://schemas.openxmlformats.org/drawingml/2006/main">
            <a:pPr marL="0" indent="0">
              <a:lnSpc>
                <a:spcPct val="112000"/>
              </a:lnSpc>
              <a:spcBef>
                <a:spcPts val="0"/>
              </a:spcBef>
              <a:spcAft>
                <a:spcPts val="0"/>
              </a:spcAft>
              <a:buNone/>
              <a:defRPr sz="1800">
                <a:solidFill>
                  <a:srgbClr val="FFFFFF"/>
                </a:solidFill>
                <a:latin typeface="Consolas"/>
                <a:ea typeface="Consolas"/>
                <a:cs typeface="Consolas"/>
              </a:defRPr>
            </a:pPr>
            <a:r>
              <a:rPr sz="1800">
                <a:solidFill>
                  <a:srgbClr val="FFFFFF"/>
                </a:solidFill>
                <a:latin typeface="Consolas"/>
                <a:ea typeface="Consolas"/>
                <a:cs typeface="Consolas"/>
              </a:rPr>
              <a:t>Value = −1 × 2 × 1.5 = −3</a:t>
            </a:r>
          </a:p>
        </p:txBody>
      </p:sp>
      <p:sp>
        <p:nvSpPr>
          <p:cNvPr id="534" name="Takeaway">
            <a:extLst xmlns:a="http://schemas.openxmlformats.org/drawingml/2006/main">
              <a:ext uri="{FF2B5EF4-FFF2-40B4-BE49-F238E27FC236}">
                <a16:creationId xmlns:a16="http://schemas.microsoft.com/office/drawing/2014/main" id="{6A70441A-0A53-45B6-B30D-E349E0B76B64}"/>
              </a:ext>
            </a:extLst>
          </p:cNvPr>
          <p:cNvSpPr>
            <a:spLocks xmlns:a="http://schemas.openxmlformats.org/drawingml/2006/main" noGrp="1"/>
          </p:cNvSpPr>
          <p:nvPr/>
        </p:nvSpPr>
        <p:spPr>
          <a:xfrm xmlns:a="http://schemas.openxmlformats.org/drawingml/2006/main">
            <a:off x="393668" y="5715000"/>
            <a:ext cx="11404283" cy="4667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1350">
                <a:solidFill>
                  <a:srgbClr val="CCCCCC"/>
                </a:solidFill>
                <a:latin typeface="Arial"/>
                <a:ea typeface="Arial"/>
                <a:cs typeface="Arial"/>
              </a:defRPr>
            </a:defPPr>
            <a:lvl1pPr>
              <a:defRPr sz="1350">
                <a:solidFill>
                  <a:srgbClr val="CCCCCC"/>
                </a:solidFill>
                <a:latin typeface="Arial"/>
                <a:ea typeface="Arial"/>
                <a:cs typeface="Arial"/>
              </a:defRPr>
            </a:lvl1pPr>
            <a:lvl2pPr>
              <a:defRPr sz="1350">
                <a:solidFill>
                  <a:srgbClr val="CCCCCC"/>
                </a:solidFill>
                <a:latin typeface="Arial"/>
                <a:ea typeface="Arial"/>
                <a:cs typeface="Arial"/>
              </a:defRPr>
            </a:lvl2pPr>
            <a:lvl3pPr>
              <a:defRPr sz="1350">
                <a:solidFill>
                  <a:srgbClr val="CCCCCC"/>
                </a:solidFill>
                <a:latin typeface="Arial"/>
                <a:ea typeface="Arial"/>
                <a:cs typeface="Arial"/>
              </a:defRPr>
            </a:lvl3pPr>
            <a:lvl4pPr>
              <a:defRPr sz="1350">
                <a:solidFill>
                  <a:srgbClr val="CCCCCC"/>
                </a:solidFill>
                <a:latin typeface="Arial"/>
                <a:ea typeface="Arial"/>
                <a:cs typeface="Arial"/>
              </a:defRPr>
            </a:lvl4pPr>
            <a:lvl5pPr>
              <a:defRPr sz="1350">
                <a:solidFill>
                  <a:srgbClr val="CCCCCC"/>
                </a:solidFill>
                <a:latin typeface="Arial"/>
                <a:ea typeface="Arial"/>
                <a:cs typeface="Arial"/>
              </a:defRPr>
            </a:lvl5pPr>
            <a:lvl6pPr>
              <a:defRPr sz="1350">
                <a:solidFill>
                  <a:srgbClr val="CCCCCC"/>
                </a:solidFill>
                <a:latin typeface="Arial"/>
                <a:ea typeface="Arial"/>
                <a:cs typeface="Arial"/>
              </a:defRPr>
            </a:lvl6pPr>
            <a:lvl7pPr>
              <a:defRPr sz="1350">
                <a:solidFill>
                  <a:srgbClr val="CCCCCC"/>
                </a:solidFill>
                <a:latin typeface="Arial"/>
                <a:ea typeface="Arial"/>
                <a:cs typeface="Arial"/>
              </a:defRPr>
            </a:lvl7pPr>
            <a:lvl8pPr>
              <a:defRPr sz="1350">
                <a:solidFill>
                  <a:srgbClr val="CCCCCC"/>
                </a:solidFill>
                <a:latin typeface="Arial"/>
                <a:ea typeface="Arial"/>
                <a:cs typeface="Arial"/>
              </a:defRPr>
            </a:lvl8pPr>
            <a:lvl9pPr>
              <a:defRPr sz="1350">
                <a:solidFill>
                  <a:srgbClr val="CCCCCC"/>
                </a:solidFill>
                <a:latin typeface="Arial"/>
                <a:ea typeface="Arial"/>
                <a:cs typeface="Arial"/>
              </a:defRPr>
            </a:lvl9pPr>
          </a:lstStyle>
          <a:p xmlns:a="http://schemas.openxmlformats.org/drawingml/2006/main">
            <a:pPr marL="0" indent="0">
              <a:lnSpc>
                <a:spcPct val="112000"/>
              </a:lnSpc>
              <a:spcBef>
                <a:spcPts val="0"/>
              </a:spcBef>
              <a:spcAft>
                <a:spcPts val="0"/>
              </a:spcAft>
              <a:buNone/>
              <a:defRPr sz="1350">
                <a:solidFill>
                  <a:srgbClr val="CCCCCC"/>
                </a:solidFill>
                <a:latin typeface="Arial"/>
                <a:ea typeface="Arial"/>
                <a:cs typeface="Arial"/>
              </a:defRPr>
            </a:pPr>
            <a:r>
              <a:rPr sz="1350">
                <a:solidFill>
                  <a:srgbClr val="CCCCCC"/>
                </a:solidFill>
                <a:latin typeface="Arial"/>
                <a:ea typeface="Arial"/>
                <a:cs typeface="Arial"/>
              </a:rPr>
              <a:t>The exponent and fraction fields can also be reported as integers: E = 16, F = 2.</a:t>
            </a:r>
          </a:p>
        </p:txBody>
      </p:sp>
    </p:spTree>
    <p:extLst>
      <p:ext uri="{BB962C8B-B14F-4D97-AF65-F5344CB8AC3E}">
        <p14:creationId xmlns:p14="http://schemas.microsoft.com/office/powerpoint/2010/main" val="3667182145"/>
      </p:ext>
    </p:extLst>
  </p:cSld>
</p:sld>
</file>

<file path=ppt/slides/slide13.xml><?xml version="1.0" encoding="utf-8"?>
<p:sld xmlns:p="http://schemas.openxmlformats.org/presentationml/2006/main">
  <p:cSld>
    <p:spTree>
      <p:nvGrpSpPr>
        <p:cNvPr id="1" name=""/>
        <p:cNvGrpSpPr/>
        <p:nvPr/>
      </p:nvGrpSpPr>
      <p:grpSpPr>
        <a:xfrm xmlns:a="http://schemas.openxmlformats.org/drawingml/2006/main"/>
      </p:grpSpPr>
      <p:sp>
        <p:nvSpPr>
          <p:cNvPr id="3" name="Footer Placeholder 2">
            <a:extLst xmlns:a="http://schemas.openxmlformats.org/drawingml/2006/main">
              <a:ext uri="{FF2B5EF4-FFF2-40B4-BE49-F238E27FC236}">
                <a16:creationId xmlns:a16="http://schemas.microsoft.com/office/drawing/2014/main" id="{39EA4C82-C623-0196-4A95-876ADF5DEE92}"/>
              </a:ext>
            </a:extLst>
          </p:cNvPr>
          <p:cNvSpPr>
            <a:spLocks xmlns:a="http://schemas.openxmlformats.org/drawingml/2006/main" noGrp="1"/>
          </p:cNvSpPr>
          <p:nvPr>
            <p:ph type="ftr" idx="3"/>
          </p:nvPr>
        </p:nvSpPr>
        <p:spPr>
          <a:xfrm xmlns:a="http://schemas.openxmlformats.org/drawingml/2006/main">
            <a:off x="393700" y="6279952"/>
            <a:ext cx="3568700" cy="241240"/>
          </a:xfrm>
        </p:spPr>
        <p:txBody>
          <a:bodyPr xmlns:a="http://schemas.openxmlformats.org/drawingml/2006/main" lIns="0" tIns="0" rIns="0" bIns="0" anchor="t">
            <a:noAutofit/>
          </a:bodyPr>
          <a:lstStyle xmlns:a="http://schemas.openxmlformats.org/drawingml/2006/main">
            <a:defPPr>
              <a:defRPr sz="1125">
                <a:solidFill>
                  <a:srgbClr val="FFFFFF"/>
                </a:solidFill>
                <a:latin typeface="Arial"/>
                <a:ea typeface="Arial"/>
                <a:cs typeface="Arial"/>
              </a:defRPr>
            </a:defPPr>
            <a:lvl1pPr>
              <a:defRPr sz="1125">
                <a:solidFill>
                  <a:srgbClr val="FFFFFF"/>
                </a:solidFill>
                <a:latin typeface="Arial"/>
                <a:ea typeface="Arial"/>
                <a:cs typeface="Arial"/>
              </a:defRPr>
            </a:lvl1pPr>
            <a:lvl2pPr>
              <a:defRPr sz="1125">
                <a:solidFill>
                  <a:srgbClr val="FFFFFF"/>
                </a:solidFill>
                <a:latin typeface="Arial"/>
                <a:ea typeface="Arial"/>
                <a:cs typeface="Arial"/>
              </a:defRPr>
            </a:lvl2pPr>
            <a:lvl3pPr>
              <a:defRPr sz="1125">
                <a:solidFill>
                  <a:srgbClr val="FFFFFF"/>
                </a:solidFill>
                <a:latin typeface="Arial"/>
                <a:ea typeface="Arial"/>
                <a:cs typeface="Arial"/>
              </a:defRPr>
            </a:lvl3pPr>
            <a:lvl4pPr>
              <a:defRPr sz="1125">
                <a:solidFill>
                  <a:srgbClr val="FFFFFF"/>
                </a:solidFill>
                <a:latin typeface="Arial"/>
                <a:ea typeface="Arial"/>
                <a:cs typeface="Arial"/>
              </a:defRPr>
            </a:lvl4pPr>
            <a:lvl5pPr>
              <a:defRPr sz="1125">
                <a:solidFill>
                  <a:srgbClr val="FFFFFF"/>
                </a:solidFill>
                <a:latin typeface="Arial"/>
                <a:ea typeface="Arial"/>
                <a:cs typeface="Arial"/>
              </a:defRPr>
            </a:lvl5pPr>
            <a:lvl6pPr>
              <a:defRPr sz="1125">
                <a:solidFill>
                  <a:srgbClr val="FFFFFF"/>
                </a:solidFill>
                <a:latin typeface="Arial"/>
                <a:ea typeface="Arial"/>
                <a:cs typeface="Arial"/>
              </a:defRPr>
            </a:lvl6pPr>
            <a:lvl7pPr>
              <a:defRPr sz="1125">
                <a:solidFill>
                  <a:srgbClr val="FFFFFF"/>
                </a:solidFill>
                <a:latin typeface="Arial"/>
                <a:ea typeface="Arial"/>
                <a:cs typeface="Arial"/>
              </a:defRPr>
            </a:lvl7pPr>
            <a:lvl8pPr>
              <a:defRPr sz="1125">
                <a:solidFill>
                  <a:srgbClr val="FFFFFF"/>
                </a:solidFill>
                <a:latin typeface="Arial"/>
                <a:ea typeface="Arial"/>
                <a:cs typeface="Arial"/>
              </a:defRPr>
            </a:lvl8pPr>
            <a:lvl9pPr>
              <a:defRPr sz="1125">
                <a:solidFill>
                  <a:srgbClr val="FFFFFF"/>
                </a:solidFill>
                <a:latin typeface="Arial"/>
                <a:ea typeface="Arial"/>
                <a:cs typeface="Arial"/>
              </a:defRPr>
            </a:lvl9pPr>
          </a:lstStyle>
          <a:p xmlns:a="http://schemas.openxmlformats.org/drawingml/2006/main">
            <a:pPr marL="0" indent="0">
              <a:lnSpc>
                <a:spcPct val="112000"/>
              </a:lnSpc>
              <a:spcBef>
                <a:spcPts val="0"/>
              </a:spcBef>
              <a:spcAft>
                <a:spcPts val="0"/>
              </a:spcAft>
              <a:buNone/>
              <a:defRPr sz="1125">
                <a:solidFill>
                  <a:srgbClr val="FFFFFF"/>
                </a:solidFill>
                <a:latin typeface="Arial"/>
                <a:ea typeface="Arial"/>
                <a:cs typeface="Arial"/>
              </a:defRPr>
            </a:pPr>
            <a:r>
              <a:rPr sz="1125">
                <a:solidFill>
                  <a:srgbClr val="FFFFFF"/>
                </a:solidFill>
                <a:latin typeface="Arial"/>
                <a:ea typeface="Arial"/>
                <a:cs typeface="Arial"/>
              </a:rPr>
              <a:t>CS 211 · Recitation 07</a:t>
            </a:r>
          </a:p>
        </p:txBody>
      </p:sp>
      <p:sp>
        <p:nvSpPr>
          <p:cNvPr id="532" name="Google Shape;532;p58">
            <a:extLst xmlns:a="http://schemas.openxmlformats.org/drawingml/2006/main">
              <a:ext uri="{FF2B5EF4-FFF2-40B4-BE49-F238E27FC236}">
                <a16:creationId xmlns:a16="http://schemas.microsoft.com/office/drawing/2014/main" id="{1BCBE750-7048-686D-1472-52C53362D6CD}"/>
              </a:ext>
            </a:extLst>
          </p:cNvPr>
          <p:cNvSpPr>
            <a:spLocks xmlns:a="http://schemas.openxmlformats.org/drawingml/2006/main" noGrp="1"/>
          </p:cNvSpPr>
          <p:nvPr>
            <p:ph type="sldNum" idx="4"/>
          </p:nvPr>
        </p:nvSpPr>
        <p:spPr>
          <a:xfrm xmlns:a="http://schemas.openxmlformats.org/drawingml/2006/main">
            <a:off x="11279332" y="6279294"/>
            <a:ext cx="518968" cy="241240"/>
          </a:xfrm>
        </p:spPr>
        <p:txBody>
          <a:bodyPr xmlns:a="http://schemas.openxmlformats.org/drawingml/2006/main" spcFirstLastPara="1" vert="horz" wrap="square" lIns="0" tIns="0" rIns="0" bIns="0" anchor="t">
            <a:noAutofit/>
          </a:bodyPr>
          <a:lstStyle xmlns:a="http://schemas.openxmlformats.org/drawingml/2006/main">
            <a:defPPr>
              <a:defRPr sz="1125">
                <a:solidFill>
                  <a:srgbClr val="FFFFFF"/>
                </a:solidFill>
                <a:latin typeface="Arial"/>
                <a:ea typeface="Arial"/>
                <a:cs typeface="Arial"/>
              </a:defRPr>
            </a:defPPr>
            <a:lvl1pPr>
              <a:defRPr sz="1125">
                <a:solidFill>
                  <a:srgbClr val="FFFFFF"/>
                </a:solidFill>
                <a:latin typeface="Arial"/>
                <a:ea typeface="Arial"/>
                <a:cs typeface="Arial"/>
              </a:defRPr>
            </a:lvl1pPr>
            <a:lvl2pPr>
              <a:defRPr sz="1125">
                <a:solidFill>
                  <a:srgbClr val="FFFFFF"/>
                </a:solidFill>
                <a:latin typeface="Arial"/>
                <a:ea typeface="Arial"/>
                <a:cs typeface="Arial"/>
              </a:defRPr>
            </a:lvl2pPr>
            <a:lvl3pPr>
              <a:defRPr sz="1125">
                <a:solidFill>
                  <a:srgbClr val="FFFFFF"/>
                </a:solidFill>
                <a:latin typeface="Arial"/>
                <a:ea typeface="Arial"/>
                <a:cs typeface="Arial"/>
              </a:defRPr>
            </a:lvl3pPr>
            <a:lvl4pPr>
              <a:defRPr sz="1125">
                <a:solidFill>
                  <a:srgbClr val="FFFFFF"/>
                </a:solidFill>
                <a:latin typeface="Arial"/>
                <a:ea typeface="Arial"/>
                <a:cs typeface="Arial"/>
              </a:defRPr>
            </a:lvl4pPr>
            <a:lvl5pPr>
              <a:defRPr sz="1125">
                <a:solidFill>
                  <a:srgbClr val="FFFFFF"/>
                </a:solidFill>
                <a:latin typeface="Arial"/>
                <a:ea typeface="Arial"/>
                <a:cs typeface="Arial"/>
              </a:defRPr>
            </a:lvl5pPr>
            <a:lvl6pPr>
              <a:defRPr sz="1125">
                <a:solidFill>
                  <a:srgbClr val="FFFFFF"/>
                </a:solidFill>
                <a:latin typeface="Arial"/>
                <a:ea typeface="Arial"/>
                <a:cs typeface="Arial"/>
              </a:defRPr>
            </a:lvl6pPr>
            <a:lvl7pPr>
              <a:defRPr sz="1125">
                <a:solidFill>
                  <a:srgbClr val="FFFFFF"/>
                </a:solidFill>
                <a:latin typeface="Arial"/>
                <a:ea typeface="Arial"/>
                <a:cs typeface="Arial"/>
              </a:defRPr>
            </a:lvl7pPr>
            <a:lvl8pPr>
              <a:defRPr sz="1125">
                <a:solidFill>
                  <a:srgbClr val="FFFFFF"/>
                </a:solidFill>
                <a:latin typeface="Arial"/>
                <a:ea typeface="Arial"/>
                <a:cs typeface="Arial"/>
              </a:defRPr>
            </a:lvl8pPr>
            <a:lvl9pPr>
              <a:defRPr sz="1125">
                <a:solidFill>
                  <a:srgbClr val="FFFFFF"/>
                </a:solidFill>
                <a:latin typeface="Arial"/>
                <a:ea typeface="Arial"/>
                <a:cs typeface="Arial"/>
              </a:defRPr>
            </a:lvl9pPr>
          </a:lstStyle>
          <a:p xmlns:a="http://schemas.openxmlformats.org/drawingml/2006/main">
            <a:pPr marL="0" indent="0">
              <a:lnSpc>
                <a:spcPct val="112000"/>
              </a:lnSpc>
              <a:spcBef>
                <a:spcPts val="0"/>
              </a:spcBef>
              <a:spcAft>
                <a:spcPts val="0"/>
              </a:spcAft>
              <a:buNone/>
              <a:defRPr sz="1125">
                <a:solidFill>
                  <a:srgbClr val="FFFFFF"/>
                </a:solidFill>
                <a:latin typeface="Arial"/>
                <a:ea typeface="Arial"/>
                <a:cs typeface="Arial"/>
              </a:defRPr>
            </a:pPr>
            <a:r>
              <a:rPr sz="1125">
                <a:solidFill>
                  <a:srgbClr val="FFFFFF"/>
                </a:solidFill>
                <a:latin typeface="Arial"/>
                <a:ea typeface="Arial"/>
                <a:cs typeface="Arial"/>
              </a:rPr>
              <a:t>13</a:t>
            </a:r>
          </a:p>
        </p:txBody>
      </p:sp>
      <p:sp>
        <p:nvSpPr>
          <p:cNvPr id="533" name="Google Shape;533;p58">
            <a:extLst xmlns:a="http://schemas.openxmlformats.org/drawingml/2006/main">
              <a:ext uri="{FF2B5EF4-FFF2-40B4-BE49-F238E27FC236}">
                <a16:creationId xmlns:a16="http://schemas.microsoft.com/office/drawing/2014/main" id="{1B5D55CD-1C17-7CD8-F26A-2DD65B067687}"/>
              </a:ext>
            </a:extLst>
          </p:cNvPr>
          <p:cNvSpPr>
            <a:spLocks xmlns:a="http://schemas.openxmlformats.org/drawingml/2006/main" noGrp="1"/>
          </p:cNvSpPr>
          <p:nvPr>
            <p:ph type="title" idx="0"/>
          </p:nvPr>
        </p:nvSpPr>
        <p:spPr>
          <a:xfrm xmlns:a="http://schemas.openxmlformats.org/drawingml/2006/main">
            <a:off x="393700" y="344008"/>
            <a:ext cx="11404600" cy="1047491"/>
          </a:xfrm>
        </p:spPr>
        <p:txBody>
          <a:bodyPr xmlns:a="http://schemas.openxmlformats.org/drawingml/2006/main" spcFirstLastPara="1" vert="horz" wrap="square" lIns="0" tIns="0" rIns="0" bIns="0" anchor="t">
            <a:noAutofit/>
          </a:bodyPr>
          <a:lstStyle xmlns:a="http://schemas.openxmlformats.org/drawingml/2006/main">
            <a:defPPr>
              <a:defRPr sz="3150">
                <a:solidFill>
                  <a:srgbClr val="FFFFFF"/>
                </a:solidFill>
                <a:latin typeface="Arial"/>
                <a:ea typeface="Arial"/>
                <a:cs typeface="Arial"/>
              </a:defRPr>
            </a:defPPr>
            <a:lvl1pPr>
              <a:defRPr sz="3150">
                <a:solidFill>
                  <a:srgbClr val="FFFFFF"/>
                </a:solidFill>
                <a:latin typeface="Arial"/>
                <a:ea typeface="Arial"/>
                <a:cs typeface="Arial"/>
              </a:defRPr>
            </a:lvl1pPr>
            <a:lvl2pPr>
              <a:defRPr sz="3150">
                <a:solidFill>
                  <a:srgbClr val="FFFFFF"/>
                </a:solidFill>
                <a:latin typeface="Arial"/>
                <a:ea typeface="Arial"/>
                <a:cs typeface="Arial"/>
              </a:defRPr>
            </a:lvl2pPr>
            <a:lvl3pPr>
              <a:defRPr sz="3150">
                <a:solidFill>
                  <a:srgbClr val="FFFFFF"/>
                </a:solidFill>
                <a:latin typeface="Arial"/>
                <a:ea typeface="Arial"/>
                <a:cs typeface="Arial"/>
              </a:defRPr>
            </a:lvl3pPr>
            <a:lvl4pPr>
              <a:defRPr sz="3150">
                <a:solidFill>
                  <a:srgbClr val="FFFFFF"/>
                </a:solidFill>
                <a:latin typeface="Arial"/>
                <a:ea typeface="Arial"/>
                <a:cs typeface="Arial"/>
              </a:defRPr>
            </a:lvl4pPr>
            <a:lvl5pPr>
              <a:defRPr sz="3150">
                <a:solidFill>
                  <a:srgbClr val="FFFFFF"/>
                </a:solidFill>
                <a:latin typeface="Arial"/>
                <a:ea typeface="Arial"/>
                <a:cs typeface="Arial"/>
              </a:defRPr>
            </a:lvl5pPr>
            <a:lvl6pPr>
              <a:defRPr sz="3150">
                <a:solidFill>
                  <a:srgbClr val="FFFFFF"/>
                </a:solidFill>
                <a:latin typeface="Arial"/>
                <a:ea typeface="Arial"/>
                <a:cs typeface="Arial"/>
              </a:defRPr>
            </a:lvl6pPr>
            <a:lvl7pPr>
              <a:defRPr sz="3150">
                <a:solidFill>
                  <a:srgbClr val="FFFFFF"/>
                </a:solidFill>
                <a:latin typeface="Arial"/>
                <a:ea typeface="Arial"/>
                <a:cs typeface="Arial"/>
              </a:defRPr>
            </a:lvl7pPr>
            <a:lvl8pPr>
              <a:defRPr sz="3150">
                <a:solidFill>
                  <a:srgbClr val="FFFFFF"/>
                </a:solidFill>
                <a:latin typeface="Arial"/>
                <a:ea typeface="Arial"/>
                <a:cs typeface="Arial"/>
              </a:defRPr>
            </a:lvl8pPr>
            <a:lvl9pPr>
              <a:defRPr sz="3150">
                <a:solidFill>
                  <a:srgbClr val="FFFFFF"/>
                </a:solidFill>
                <a:latin typeface="Arial"/>
                <a:ea typeface="Arial"/>
                <a:cs typeface="Arial"/>
              </a:defRPr>
            </a:lvl9pPr>
          </a:lstStyle>
          <a:p xmlns:a="http://schemas.openxmlformats.org/drawingml/2006/main">
            <a:pPr marL="0" indent="0">
              <a:lnSpc>
                <a:spcPct val="112000"/>
              </a:lnSpc>
              <a:spcBef>
                <a:spcPts val="0"/>
              </a:spcBef>
              <a:spcAft>
                <a:spcPts val="0"/>
              </a:spcAft>
              <a:buNone/>
              <a:defRPr sz="3150">
                <a:solidFill>
                  <a:srgbClr val="FFFFFF"/>
                </a:solidFill>
                <a:latin typeface="Arial"/>
                <a:ea typeface="Arial"/>
                <a:cs typeface="Arial"/>
              </a:defRPr>
            </a:pPr>
            <a:r>
              <a:rPr sz="3150">
                <a:solidFill>
                  <a:srgbClr val="FFFFFF"/>
                </a:solidFill>
                <a:latin typeface="Arial"/>
                <a:ea typeface="Arial"/>
                <a:cs typeface="Arial"/>
              </a:rPr>
              <a:t>Quiz 3: from the struct to printf</a:t>
            </a:r>
          </a:p>
        </p:txBody>
      </p:sp>
      <p:sp>
        <p:nvSpPr>
          <p:cNvPr id="7" name="Google Shape;534;p58">
            <a:extLst xmlns:a="http://schemas.openxmlformats.org/drawingml/2006/main">
              <a:ext uri="{FF2B5EF4-FFF2-40B4-BE49-F238E27FC236}">
                <a16:creationId xmlns:a16="http://schemas.microsoft.com/office/drawing/2014/main" id="{3A923FEE-B8D2-CD3A-ABBD-21770B40AA24}"/>
              </a:ext>
            </a:extLst>
          </p:cNvPr>
          <p:cNvSpPr>
            <a:spLocks xmlns:a="http://schemas.openxmlformats.org/drawingml/2006/main" noGrp="1"/>
          </p:cNvSpPr>
          <p:nvPr/>
        </p:nvSpPr>
        <p:spPr>
          <a:xfrm xmlns:a="http://schemas.openxmlformats.org/drawingml/2006/main">
            <a:off x="393700" y="2031999"/>
            <a:ext cx="5537200" cy="3534787"/>
          </a:xfrm>
          <a:prstGeom xmlns:a="http://schemas.openxmlformats.org/drawingml/2006/main" prst="rect">
            <a:avLst/>
          </a:prstGeom>
        </p:spPr>
        <p:txBody>
          <a:bodyPr xmlns:a="http://schemas.openxmlformats.org/drawingml/2006/main" spcFirstLastPara="1" vert="horz" wrap="square" lIns="0" tIns="0" rIns="0" bIns="0" anchor="t">
            <a:noAutofit/>
          </a:bodyPr>
          <a:lstStyle xmlns:a="http://schemas.openxmlformats.org/drawingml/2006/main">
            <a:defPPr>
              <a:defRPr sz="1875">
                <a:solidFill>
                  <a:srgbClr val="FFFFFF"/>
                </a:solidFill>
                <a:latin typeface="Arial"/>
                <a:ea typeface="Arial"/>
                <a:cs typeface="Arial"/>
              </a:defRPr>
            </a:defPPr>
            <a:lvl1pPr marL="228600" indent="-228600" algn="l" defTabSz="914400">
              <a:lnSpc>
                <a:spcPct val="90000"/>
              </a:lnSpc>
              <a:spcBef>
                <a:spcPts val="1000"/>
              </a:spcBef>
              <a:buFont typeface="Arial"/>
              <a:buChar char="•"/>
              <a:defRPr sz="2400" kern="1200">
                <a:solidFill>
                  <a:schemeClr val="tx1"/>
                </a:solidFill>
                <a:latin typeface="+mn-lt"/>
                <a:ea typeface="+mn-lt"/>
                <a:cs typeface="+mn-lt"/>
              </a:defRPr>
            </a:lvl1pPr>
            <a:lvl2pPr marL="685800" indent="-228600" algn="l" defTabSz="914400">
              <a:lnSpc>
                <a:spcPct val="90000"/>
              </a:lnSpc>
              <a:spcBef>
                <a:spcPts val="500"/>
              </a:spcBef>
              <a:buFont typeface="Arial"/>
              <a:buChar char="•"/>
              <a:defRPr sz="2000" kern="1200">
                <a:solidFill>
                  <a:schemeClr val="tx1"/>
                </a:solidFill>
                <a:latin typeface="+mn-lt"/>
                <a:ea typeface="+mn-lt"/>
                <a:cs typeface="+mn-lt"/>
              </a:defRPr>
            </a:lvl2pPr>
            <a:lvl3pPr marL="1143000" indent="-228600" algn="l" defTabSz="914400">
              <a:lnSpc>
                <a:spcPct val="90000"/>
              </a:lnSpc>
              <a:spcBef>
                <a:spcPts val="500"/>
              </a:spcBef>
              <a:buFont typeface="Arial"/>
              <a:buChar char="•"/>
              <a:defRPr sz="1800" kern="1200">
                <a:solidFill>
                  <a:schemeClr val="tx1"/>
                </a:solidFill>
                <a:latin typeface="+mn-lt"/>
                <a:ea typeface="+mn-lt"/>
                <a:cs typeface="+mn-lt"/>
              </a:defRPr>
            </a:lvl3pPr>
            <a:lvl4pPr marL="1600200" indent="-228600" algn="l" defTabSz="914400">
              <a:lnSpc>
                <a:spcPct val="90000"/>
              </a:lnSpc>
              <a:spcBef>
                <a:spcPts val="500"/>
              </a:spcBef>
              <a:buFont typeface="Arial"/>
              <a:buChar char="•"/>
              <a:defRPr sz="1800" kern="1200">
                <a:solidFill>
                  <a:schemeClr val="tx1"/>
                </a:solidFill>
                <a:latin typeface="+mn-lt"/>
                <a:ea typeface="+mn-lt"/>
                <a:cs typeface="+mn-lt"/>
              </a:defRPr>
            </a:lvl4pPr>
            <a:lvl5pPr marL="2057400" indent="-228600" algn="l" defTabSz="914400">
              <a:lnSpc>
                <a:spcPct val="90000"/>
              </a:lnSpc>
              <a:spcBef>
                <a:spcPts val="500"/>
              </a:spcBef>
              <a:buFont typeface="Arial"/>
              <a:buChar char="•"/>
              <a:defRPr sz="1800" kern="1200">
                <a:solidFill>
                  <a:schemeClr val="tx1"/>
                </a:solidFill>
                <a:latin typeface="+mn-lt"/>
                <a:ea typeface="+mn-lt"/>
                <a:cs typeface="+mn-lt"/>
              </a:defRPr>
            </a:lvl5pPr>
            <a:lvl6pPr marL="2514600" indent="-228600" algn="l" defTabSz="914400">
              <a:lnSpc>
                <a:spcPct val="90000"/>
              </a:lnSpc>
              <a:spcBef>
                <a:spcPts val="500"/>
              </a:spcBef>
              <a:buFont typeface="Arial"/>
              <a:buChar char="•"/>
              <a:defRPr sz="1800" kern="1200">
                <a:solidFill>
                  <a:schemeClr val="tx1"/>
                </a:solidFill>
                <a:latin typeface="+mn-lt"/>
                <a:ea typeface="+mn-lt"/>
                <a:cs typeface="+mn-lt"/>
              </a:defRPr>
            </a:lvl6pPr>
            <a:lvl7pPr marL="2971800" indent="-228600" algn="l" defTabSz="914400">
              <a:lnSpc>
                <a:spcPct val="90000"/>
              </a:lnSpc>
              <a:spcBef>
                <a:spcPts val="500"/>
              </a:spcBef>
              <a:buFont typeface="Arial"/>
              <a:buChar char="•"/>
              <a:defRPr sz="1800" kern="1200">
                <a:solidFill>
                  <a:schemeClr val="tx1"/>
                </a:solidFill>
                <a:latin typeface="+mn-lt"/>
                <a:ea typeface="+mn-lt"/>
                <a:cs typeface="+mn-lt"/>
              </a:defRPr>
            </a:lvl7pPr>
            <a:lvl8pPr marL="3429000" indent="-228600" algn="l" defTabSz="914400">
              <a:lnSpc>
                <a:spcPct val="90000"/>
              </a:lnSpc>
              <a:spcBef>
                <a:spcPts val="500"/>
              </a:spcBef>
              <a:buFont typeface="Arial"/>
              <a:buChar char="•"/>
              <a:defRPr sz="1800" kern="1200">
                <a:solidFill>
                  <a:schemeClr val="tx1"/>
                </a:solidFill>
                <a:latin typeface="+mn-lt"/>
                <a:ea typeface="+mn-lt"/>
                <a:cs typeface="+mn-lt"/>
              </a:defRPr>
            </a:lvl8pPr>
            <a:lvl9pPr marL="3886200" indent="-228600" algn="l" defTabSz="914400">
              <a:lnSpc>
                <a:spcPct val="90000"/>
              </a:lnSpc>
              <a:spcBef>
                <a:spcPts val="500"/>
              </a:spcBef>
              <a:buFont typeface="Arial"/>
              <a:buChar char="•"/>
              <a:defRPr sz="1800" kern="1200">
                <a:solidFill>
                  <a:schemeClr val="tx1"/>
                </a:solidFill>
                <a:latin typeface="+mn-lt"/>
                <a:ea typeface="+mn-lt"/>
                <a:cs typeface="+mn-lt"/>
              </a:defRPr>
            </a:lvl9pPr>
          </a:lstStyle>
          <a:p xmlns:a="http://schemas.openxmlformats.org/drawingml/2006/main">
            <a:pPr marL="0" indent="0">
              <a:lnSpc>
                <a:spcPct val="112000"/>
              </a:lnSpc>
              <a:spcBef>
                <a:spcPts val="0"/>
              </a:spcBef>
              <a:spcAft>
                <a:spcPts val="0"/>
              </a:spcAft>
              <a:buNone/>
              <a:defRPr sz="1875">
                <a:solidFill>
                  <a:srgbClr val="FFFFFF"/>
                </a:solidFill>
                <a:latin typeface="Arial"/>
                <a:ea typeface="Arial"/>
                <a:cs typeface="Arial"/>
              </a:defRPr>
            </a:pPr>
            <a:r>
              <a:rPr sz="1875">
                <a:solidFill>
                  <a:srgbClr val="FFFFFF"/>
                </a:solidFill>
                <a:latin typeface="Arial"/>
                <a:ea typeface="Arial"/>
                <a:cs typeface="Arial"/>
              </a:rPr>
              <a:t>First build the fields: exponent = 128, sign = 0, and stored fraction = 0. The omitted named fields are zero-initialized.</a:t>
            </a:r>
          </a:p>
          <a:p xmlns:a="http://schemas.openxmlformats.org/drawingml/2006/main">
            <a:pPr marL="0" indent="0">
              <a:lnSpc>
                <a:spcPct val="112000"/>
              </a:lnSpc>
              <a:spcBef>
                <a:spcPts val="0"/>
              </a:spcBef>
              <a:spcAft>
                <a:spcPts val="0"/>
              </a:spcAft>
              <a:buNone/>
            </a:pPr>
            <a:r>
              <a:t/>
            </a:r>
          </a:p>
          <a:p xmlns:a="http://schemas.openxmlformats.org/drawingml/2006/main">
            <a:pPr marL="0" indent="0">
              <a:lnSpc>
                <a:spcPct val="112000"/>
              </a:lnSpc>
              <a:spcBef>
                <a:spcPts val="0"/>
              </a:spcBef>
              <a:spcAft>
                <a:spcPts val="0"/>
              </a:spcAft>
              <a:buNone/>
              <a:defRPr sz="1875">
                <a:solidFill>
                  <a:srgbClr val="FFFFFF"/>
                </a:solidFill>
                <a:latin typeface="Arial"/>
                <a:ea typeface="Arial"/>
                <a:cs typeface="Arial"/>
              </a:defRPr>
            </a:pPr>
            <a:r>
              <a:rPr sz="1875">
                <a:solidFill>
                  <a:srgbClr val="FFFFFF"/>
                </a:solidFill>
                <a:latin typeface="Arial"/>
                <a:ea typeface="Arial"/>
                <a:cs typeface="Arial"/>
              </a:rPr>
              <a:t>Next read those bytes as a float and store that value in f.</a:t>
            </a:r>
          </a:p>
          <a:p xmlns:a="http://schemas.openxmlformats.org/drawingml/2006/main">
            <a:pPr marL="0" indent="0">
              <a:lnSpc>
                <a:spcPct val="112000"/>
              </a:lnSpc>
              <a:spcBef>
                <a:spcPts val="0"/>
              </a:spcBef>
              <a:spcAft>
                <a:spcPts val="0"/>
              </a:spcAft>
              <a:buNone/>
            </a:pPr>
            <a:r>
              <a:t/>
            </a:r>
          </a:p>
          <a:p xmlns:a="http://schemas.openxmlformats.org/drawingml/2006/main">
            <a:pPr marL="0" indent="0">
              <a:lnSpc>
                <a:spcPct val="112000"/>
              </a:lnSpc>
              <a:spcBef>
                <a:spcPts val="0"/>
              </a:spcBef>
              <a:spcAft>
                <a:spcPts val="0"/>
              </a:spcAft>
              <a:buNone/>
              <a:defRPr sz="1875">
                <a:solidFill>
                  <a:srgbClr val="FFFFFF"/>
                </a:solidFill>
                <a:latin typeface="Arial"/>
                <a:ea typeface="Arial"/>
                <a:cs typeface="Arial"/>
              </a:defRPr>
            </a:pPr>
            <a:r>
              <a:rPr sz="1875">
                <a:solidFill>
                  <a:srgbClr val="FFFFFF"/>
                </a:solidFill>
                <a:latin typeface="Arial"/>
                <a:ea typeface="Arial"/>
                <a:cs typeface="Arial"/>
              </a:rPr>
              <a:t>Finally, printf displays f. What will it print?</a:t>
            </a:r>
          </a:p>
        </p:txBody>
      </p:sp>
      <p:sp>
        <p:nvSpPr>
          <p:cNvPr id="8" name="Content Placeholder 3">
            <a:extLst xmlns:a="http://schemas.openxmlformats.org/drawingml/2006/main">
              <a:ext uri="{FF2B5EF4-FFF2-40B4-BE49-F238E27FC236}">
                <a16:creationId xmlns:a16="http://schemas.microsoft.com/office/drawing/2014/main" id="{2EE8F343-A95F-2AAA-FE9E-A6C31E298DF7}"/>
              </a:ext>
            </a:extLst>
          </p:cNvPr>
          <p:cNvSpPr>
            <a:spLocks xmlns:a="http://schemas.openxmlformats.org/drawingml/2006/main" noGrp="1"/>
          </p:cNvSpPr>
          <p:nvPr/>
        </p:nvSpPr>
        <p:spPr>
          <a:xfrm xmlns:a="http://schemas.openxmlformats.org/drawingml/2006/main">
            <a:off x="6256618" y="2031999"/>
            <a:ext cx="5537200" cy="3534787"/>
          </a:xfrm>
          <a:prstGeom xmlns:a="http://schemas.openxmlformats.org/drawingml/2006/main" prst="rect">
            <a:avLst/>
          </a:prstGeom>
        </p:spPr>
        <p:txBody>
          <a:bodyPr xmlns:a="http://schemas.openxmlformats.org/drawingml/2006/main" lIns="0" tIns="0" rIns="0" bIns="0" anchor="t">
            <a:noAutofit/>
          </a:bodyPr>
          <a:lstStyle xmlns:a="http://schemas.openxmlformats.org/drawingml/2006/main">
            <a:defPPr>
              <a:defRPr sz="1800">
                <a:solidFill>
                  <a:srgbClr val="FFFFFF"/>
                </a:solidFill>
                <a:latin typeface="Consolas"/>
                <a:ea typeface="Consolas"/>
                <a:cs typeface="Consolas"/>
              </a:defRPr>
            </a:defPPr>
            <a:lvl1pPr marL="228600" indent="-228600" algn="l" defTabSz="914400">
              <a:lnSpc>
                <a:spcPct val="90000"/>
              </a:lnSpc>
              <a:spcBef>
                <a:spcPts val="1000"/>
              </a:spcBef>
              <a:buFont typeface="Arial"/>
              <a:buChar char="•"/>
              <a:defRPr sz="2400" kern="1200">
                <a:solidFill>
                  <a:schemeClr val="tx1"/>
                </a:solidFill>
                <a:latin typeface="+mn-lt"/>
                <a:ea typeface="+mn-lt"/>
                <a:cs typeface="+mn-lt"/>
              </a:defRPr>
            </a:lvl1pPr>
            <a:lvl2pPr marL="685800" indent="-228600" algn="l" defTabSz="914400">
              <a:lnSpc>
                <a:spcPct val="90000"/>
              </a:lnSpc>
              <a:spcBef>
                <a:spcPts val="500"/>
              </a:spcBef>
              <a:buFont typeface="Arial"/>
              <a:buChar char="•"/>
              <a:defRPr sz="2000" kern="1200">
                <a:solidFill>
                  <a:schemeClr val="tx1"/>
                </a:solidFill>
                <a:latin typeface="+mn-lt"/>
                <a:ea typeface="+mn-lt"/>
                <a:cs typeface="+mn-lt"/>
              </a:defRPr>
            </a:lvl2pPr>
            <a:lvl3pPr marL="1143000" indent="-228600" algn="l" defTabSz="914400">
              <a:lnSpc>
                <a:spcPct val="90000"/>
              </a:lnSpc>
              <a:spcBef>
                <a:spcPts val="500"/>
              </a:spcBef>
              <a:buFont typeface="Arial"/>
              <a:buChar char="•"/>
              <a:defRPr sz="1800" kern="1200">
                <a:solidFill>
                  <a:schemeClr val="tx1"/>
                </a:solidFill>
                <a:latin typeface="+mn-lt"/>
                <a:ea typeface="+mn-lt"/>
                <a:cs typeface="+mn-lt"/>
              </a:defRPr>
            </a:lvl3pPr>
            <a:lvl4pPr marL="1600200" indent="-228600" algn="l" defTabSz="914400">
              <a:lnSpc>
                <a:spcPct val="90000"/>
              </a:lnSpc>
              <a:spcBef>
                <a:spcPts val="500"/>
              </a:spcBef>
              <a:buFont typeface="Arial"/>
              <a:buChar char="•"/>
              <a:defRPr sz="1800" kern="1200">
                <a:solidFill>
                  <a:schemeClr val="tx1"/>
                </a:solidFill>
                <a:latin typeface="+mn-lt"/>
                <a:ea typeface="+mn-lt"/>
                <a:cs typeface="+mn-lt"/>
              </a:defRPr>
            </a:lvl4pPr>
            <a:lvl5pPr marL="2057400" indent="-228600" algn="l" defTabSz="914400">
              <a:lnSpc>
                <a:spcPct val="90000"/>
              </a:lnSpc>
              <a:spcBef>
                <a:spcPts val="500"/>
              </a:spcBef>
              <a:buFont typeface="Arial"/>
              <a:buChar char="•"/>
              <a:defRPr sz="1800" kern="1200">
                <a:solidFill>
                  <a:schemeClr val="tx1"/>
                </a:solidFill>
                <a:latin typeface="+mn-lt"/>
                <a:ea typeface="+mn-lt"/>
                <a:cs typeface="+mn-lt"/>
              </a:defRPr>
            </a:lvl5pPr>
            <a:lvl6pPr marL="2514600" indent="-228600" algn="l" defTabSz="914400">
              <a:lnSpc>
                <a:spcPct val="90000"/>
              </a:lnSpc>
              <a:spcBef>
                <a:spcPts val="500"/>
              </a:spcBef>
              <a:buFont typeface="Arial"/>
              <a:buChar char="•"/>
              <a:defRPr sz="1800" kern="1200">
                <a:solidFill>
                  <a:schemeClr val="tx1"/>
                </a:solidFill>
                <a:latin typeface="+mn-lt"/>
                <a:ea typeface="+mn-lt"/>
                <a:cs typeface="+mn-lt"/>
              </a:defRPr>
            </a:lvl6pPr>
            <a:lvl7pPr marL="2971800" indent="-228600" algn="l" defTabSz="914400">
              <a:lnSpc>
                <a:spcPct val="90000"/>
              </a:lnSpc>
              <a:spcBef>
                <a:spcPts val="500"/>
              </a:spcBef>
              <a:buFont typeface="Arial"/>
              <a:buChar char="•"/>
              <a:defRPr sz="1800" kern="1200">
                <a:solidFill>
                  <a:schemeClr val="tx1"/>
                </a:solidFill>
                <a:latin typeface="+mn-lt"/>
                <a:ea typeface="+mn-lt"/>
                <a:cs typeface="+mn-lt"/>
              </a:defRPr>
            </a:lvl7pPr>
            <a:lvl8pPr marL="3429000" indent="-228600" algn="l" defTabSz="914400">
              <a:lnSpc>
                <a:spcPct val="90000"/>
              </a:lnSpc>
              <a:spcBef>
                <a:spcPts val="500"/>
              </a:spcBef>
              <a:buFont typeface="Arial"/>
              <a:buChar char="•"/>
              <a:defRPr sz="1800" kern="1200">
                <a:solidFill>
                  <a:schemeClr val="tx1"/>
                </a:solidFill>
                <a:latin typeface="+mn-lt"/>
                <a:ea typeface="+mn-lt"/>
                <a:cs typeface="+mn-lt"/>
              </a:defRPr>
            </a:lvl8pPr>
            <a:lvl9pPr marL="3886200" indent="-228600" algn="l" defTabSz="914400">
              <a:lnSpc>
                <a:spcPct val="90000"/>
              </a:lnSpc>
              <a:spcBef>
                <a:spcPts val="500"/>
              </a:spcBef>
              <a:buFont typeface="Arial"/>
              <a:buChar char="•"/>
              <a:defRPr sz="1800" kern="1200">
                <a:solidFill>
                  <a:schemeClr val="tx1"/>
                </a:solidFill>
                <a:latin typeface="+mn-lt"/>
                <a:ea typeface="+mn-lt"/>
                <a:cs typeface="+mn-lt"/>
              </a:defRPr>
            </a:lvl9pPr>
          </a:lstStyle>
          <a:p xmlns:a="http://schemas.openxmlformats.org/drawingml/2006/main">
            <a:pPr marL="0" indent="0">
              <a:lnSpc>
                <a:spcPct val="112000"/>
              </a:lnSpc>
              <a:spcBef>
                <a:spcPts val="0"/>
              </a:spcBef>
              <a:spcAft>
                <a:spcPts val="0"/>
              </a:spcAft>
              <a:buNone/>
              <a:defRPr sz="1800">
                <a:solidFill>
                  <a:srgbClr val="FFFFFF"/>
                </a:solidFill>
                <a:latin typeface="Consolas"/>
                <a:ea typeface="Consolas"/>
                <a:cs typeface="Consolas"/>
              </a:defRPr>
            </a:pPr>
            <a:r>
              <a:rPr sz="1800">
                <a:solidFill>
                  <a:srgbClr val="FFFFFF"/>
                </a:solidFill>
                <a:latin typeface="Consolas"/>
                <a:ea typeface="Consolas"/>
                <a:cs typeface="Consolas"/>
              </a:rPr>
              <a:t>struct FloatBits {</a:t>
            </a:r>
          </a:p>
          <a:p xmlns:a="http://schemas.openxmlformats.org/drawingml/2006/main">
            <a:pPr marL="0" indent="0">
              <a:lnSpc>
                <a:spcPct val="112000"/>
              </a:lnSpc>
              <a:spcBef>
                <a:spcPts val="0"/>
              </a:spcBef>
              <a:spcAft>
                <a:spcPts val="0"/>
              </a:spcAft>
              <a:buNone/>
              <a:defRPr sz="1800">
                <a:solidFill>
                  <a:srgbClr val="FFFFFF"/>
                </a:solidFill>
                <a:latin typeface="Consolas"/>
                <a:ea typeface="Consolas"/>
                <a:cs typeface="Consolas"/>
              </a:defRPr>
            </a:pPr>
            <a:r>
              <a:rPr sz="1800">
                <a:solidFill>
                  <a:srgbClr val="FFFFFF"/>
                </a:solidFill>
                <a:latin typeface="Consolas"/>
                <a:ea typeface="Consolas"/>
                <a:cs typeface="Consolas"/>
              </a:rPr>
              <a:t>    unsigned int significand : 23;</a:t>
            </a:r>
          </a:p>
          <a:p xmlns:a="http://schemas.openxmlformats.org/drawingml/2006/main">
            <a:pPr marL="0" indent="0">
              <a:lnSpc>
                <a:spcPct val="112000"/>
              </a:lnSpc>
              <a:spcBef>
                <a:spcPts val="0"/>
              </a:spcBef>
              <a:spcAft>
                <a:spcPts val="0"/>
              </a:spcAft>
              <a:buNone/>
              <a:defRPr sz="1800">
                <a:solidFill>
                  <a:srgbClr val="FFFFFF"/>
                </a:solidFill>
                <a:latin typeface="Consolas"/>
                <a:ea typeface="Consolas"/>
                <a:cs typeface="Consolas"/>
              </a:defRPr>
            </a:pPr>
            <a:r>
              <a:rPr sz="1800">
                <a:solidFill>
                  <a:srgbClr val="FFFFFF"/>
                </a:solidFill>
                <a:latin typeface="Consolas"/>
                <a:ea typeface="Consolas"/>
                <a:cs typeface="Consolas"/>
              </a:rPr>
              <a:t>    unsigned int exponent : 8;</a:t>
            </a:r>
          </a:p>
          <a:p xmlns:a="http://schemas.openxmlformats.org/drawingml/2006/main">
            <a:pPr marL="0" indent="0">
              <a:lnSpc>
                <a:spcPct val="112000"/>
              </a:lnSpc>
              <a:spcBef>
                <a:spcPts val="0"/>
              </a:spcBef>
              <a:spcAft>
                <a:spcPts val="0"/>
              </a:spcAft>
              <a:buNone/>
              <a:defRPr sz="1800">
                <a:solidFill>
                  <a:srgbClr val="FFFFFF"/>
                </a:solidFill>
                <a:latin typeface="Consolas"/>
                <a:ea typeface="Consolas"/>
                <a:cs typeface="Consolas"/>
              </a:defRPr>
            </a:pPr>
            <a:r>
              <a:rPr sz="1800">
                <a:solidFill>
                  <a:srgbClr val="FFFFFF"/>
                </a:solidFill>
                <a:latin typeface="Consolas"/>
                <a:ea typeface="Consolas"/>
                <a:cs typeface="Consolas"/>
              </a:rPr>
              <a:t>    unsigned int sign : 1;</a:t>
            </a:r>
          </a:p>
          <a:p xmlns:a="http://schemas.openxmlformats.org/drawingml/2006/main">
            <a:pPr marL="0" indent="0">
              <a:lnSpc>
                <a:spcPct val="112000"/>
              </a:lnSpc>
              <a:spcBef>
                <a:spcPts val="0"/>
              </a:spcBef>
              <a:spcAft>
                <a:spcPts val="0"/>
              </a:spcAft>
              <a:buNone/>
              <a:defRPr sz="1800">
                <a:solidFill>
                  <a:srgbClr val="FFFFFF"/>
                </a:solidFill>
                <a:latin typeface="Consolas"/>
                <a:ea typeface="Consolas"/>
                <a:cs typeface="Consolas"/>
              </a:defRPr>
            </a:pPr>
            <a:r>
              <a:rPr sz="1800">
                <a:solidFill>
                  <a:srgbClr val="FFFFFF"/>
                </a:solidFill>
                <a:latin typeface="Consolas"/>
                <a:ea typeface="Consolas"/>
                <a:cs typeface="Consolas"/>
              </a:rPr>
              <a:t>};</a:t>
            </a:r>
          </a:p>
          <a:p xmlns:a="http://schemas.openxmlformats.org/drawingml/2006/main">
            <a:pPr marL="0" indent="0">
              <a:lnSpc>
                <a:spcPct val="112000"/>
              </a:lnSpc>
              <a:spcBef>
                <a:spcPts val="0"/>
              </a:spcBef>
              <a:spcAft>
                <a:spcPts val="0"/>
              </a:spcAft>
              <a:buNone/>
              <a:defRPr sz="1800">
                <a:solidFill>
                  <a:srgbClr val="FFFFFF"/>
                </a:solidFill>
                <a:latin typeface="Consolas"/>
                <a:ea typeface="Consolas"/>
                <a:cs typeface="Consolas"/>
              </a:defRPr>
            </a:pPr>
            <a:r>
              <a:rPr sz="1800">
                <a:solidFill>
                  <a:srgbClr val="FFFFFF"/>
                </a:solidFill>
                <a:latin typeface="Consolas"/>
                <a:ea typeface="Consolas"/>
                <a:cs typeface="Consolas"/>
              </a:rPr>
              <a:t>struct FloatBits fb = {.exponent = 128};</a:t>
            </a:r>
          </a:p>
          <a:p xmlns:a="http://schemas.openxmlformats.org/drawingml/2006/main">
            <a:pPr marL="0" indent="0">
              <a:lnSpc>
                <a:spcPct val="112000"/>
              </a:lnSpc>
              <a:spcBef>
                <a:spcPts val="0"/>
              </a:spcBef>
              <a:spcAft>
                <a:spcPts val="0"/>
              </a:spcAft>
              <a:buNone/>
              <a:defRPr sz="1800">
                <a:solidFill>
                  <a:srgbClr val="FFFFFF"/>
                </a:solidFill>
                <a:latin typeface="Consolas"/>
                <a:ea typeface="Consolas"/>
                <a:cs typeface="Consolas"/>
              </a:defRPr>
            </a:pPr>
            <a:r>
              <a:rPr sz="1800">
                <a:solidFill>
                  <a:srgbClr val="FFFFFF"/>
                </a:solidFill>
                <a:latin typeface="Consolas"/>
                <a:ea typeface="Consolas"/>
                <a:cs typeface="Consolas"/>
              </a:rPr>
              <a:t>float f = *(float *)&amp;fb;</a:t>
            </a:r>
          </a:p>
          <a:p xmlns:a="http://schemas.openxmlformats.org/drawingml/2006/main">
            <a:pPr marL="0" indent="0">
              <a:lnSpc>
                <a:spcPct val="112000"/>
              </a:lnSpc>
              <a:spcBef>
                <a:spcPts val="0"/>
              </a:spcBef>
              <a:spcAft>
                <a:spcPts val="0"/>
              </a:spcAft>
              <a:buNone/>
              <a:defRPr sz="1800">
                <a:solidFill>
                  <a:srgbClr val="FFFFFF"/>
                </a:solidFill>
                <a:latin typeface="Consolas"/>
                <a:ea typeface="Consolas"/>
                <a:cs typeface="Consolas"/>
              </a:defRPr>
            </a:pPr>
            <a:r>
              <a:rPr sz="1800">
                <a:solidFill>
                  <a:srgbClr val="FFFFFF"/>
                </a:solidFill>
                <a:latin typeface="Consolas"/>
                <a:ea typeface="Consolas"/>
                <a:cs typeface="Consolas"/>
              </a:rPr>
              <a:t>printf("First value is %f\n", f);</a:t>
            </a:r>
          </a:p>
        </p:txBody>
      </p:sp>
      <p:sp>
        <p:nvSpPr>
          <p:cNvPr id="534" name="Takeaway">
            <a:extLst xmlns:a="http://schemas.openxmlformats.org/drawingml/2006/main">
              <a:ext uri="{FF2B5EF4-FFF2-40B4-BE49-F238E27FC236}">
                <a16:creationId xmlns:a16="http://schemas.microsoft.com/office/drawing/2014/main" id="{2B084C75-3685-4DD1-BCE9-9CE1C6284BB2}"/>
              </a:ext>
            </a:extLst>
          </p:cNvPr>
          <p:cNvSpPr>
            <a:spLocks xmlns:a="http://schemas.openxmlformats.org/drawingml/2006/main" noGrp="1"/>
          </p:cNvSpPr>
          <p:nvPr/>
        </p:nvSpPr>
        <p:spPr>
          <a:xfrm xmlns:a="http://schemas.openxmlformats.org/drawingml/2006/main">
            <a:off x="393668" y="5715000"/>
            <a:ext cx="11404283" cy="4667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1350">
                <a:solidFill>
                  <a:srgbClr val="CCCCCC"/>
                </a:solidFill>
                <a:latin typeface="Arial"/>
                <a:ea typeface="Arial"/>
                <a:cs typeface="Arial"/>
              </a:defRPr>
            </a:defPPr>
            <a:lvl1pPr>
              <a:defRPr sz="1350">
                <a:solidFill>
                  <a:srgbClr val="CCCCCC"/>
                </a:solidFill>
                <a:latin typeface="Arial"/>
                <a:ea typeface="Arial"/>
                <a:cs typeface="Arial"/>
              </a:defRPr>
            </a:lvl1pPr>
            <a:lvl2pPr>
              <a:defRPr sz="1350">
                <a:solidFill>
                  <a:srgbClr val="CCCCCC"/>
                </a:solidFill>
                <a:latin typeface="Arial"/>
                <a:ea typeface="Arial"/>
                <a:cs typeface="Arial"/>
              </a:defRPr>
            </a:lvl2pPr>
            <a:lvl3pPr>
              <a:defRPr sz="1350">
                <a:solidFill>
                  <a:srgbClr val="CCCCCC"/>
                </a:solidFill>
                <a:latin typeface="Arial"/>
                <a:ea typeface="Arial"/>
                <a:cs typeface="Arial"/>
              </a:defRPr>
            </a:lvl3pPr>
            <a:lvl4pPr>
              <a:defRPr sz="1350">
                <a:solidFill>
                  <a:srgbClr val="CCCCCC"/>
                </a:solidFill>
                <a:latin typeface="Arial"/>
                <a:ea typeface="Arial"/>
                <a:cs typeface="Arial"/>
              </a:defRPr>
            </a:lvl4pPr>
            <a:lvl5pPr>
              <a:defRPr sz="1350">
                <a:solidFill>
                  <a:srgbClr val="CCCCCC"/>
                </a:solidFill>
                <a:latin typeface="Arial"/>
                <a:ea typeface="Arial"/>
                <a:cs typeface="Arial"/>
              </a:defRPr>
            </a:lvl5pPr>
            <a:lvl6pPr>
              <a:defRPr sz="1350">
                <a:solidFill>
                  <a:srgbClr val="CCCCCC"/>
                </a:solidFill>
                <a:latin typeface="Arial"/>
                <a:ea typeface="Arial"/>
                <a:cs typeface="Arial"/>
              </a:defRPr>
            </a:lvl6pPr>
            <a:lvl7pPr>
              <a:defRPr sz="1350">
                <a:solidFill>
                  <a:srgbClr val="CCCCCC"/>
                </a:solidFill>
                <a:latin typeface="Arial"/>
                <a:ea typeface="Arial"/>
                <a:cs typeface="Arial"/>
              </a:defRPr>
            </a:lvl7pPr>
            <a:lvl8pPr>
              <a:defRPr sz="1350">
                <a:solidFill>
                  <a:srgbClr val="CCCCCC"/>
                </a:solidFill>
                <a:latin typeface="Arial"/>
                <a:ea typeface="Arial"/>
                <a:cs typeface="Arial"/>
              </a:defRPr>
            </a:lvl8pPr>
            <a:lvl9pPr>
              <a:defRPr sz="1350">
                <a:solidFill>
                  <a:srgbClr val="CCCCCC"/>
                </a:solidFill>
                <a:latin typeface="Arial"/>
                <a:ea typeface="Arial"/>
                <a:cs typeface="Arial"/>
              </a:defRPr>
            </a:lvl9pPr>
          </a:lstStyle>
          <a:p xmlns:a="http://schemas.openxmlformats.org/drawingml/2006/main">
            <a:pPr marL="0" indent="0">
              <a:lnSpc>
                <a:spcPct val="112000"/>
              </a:lnSpc>
              <a:spcBef>
                <a:spcPts val="0"/>
              </a:spcBef>
              <a:spcAft>
                <a:spcPts val="0"/>
              </a:spcAft>
              <a:buNone/>
              <a:defRPr sz="1350">
                <a:solidFill>
                  <a:srgbClr val="CCCCCC"/>
                </a:solidFill>
                <a:latin typeface="Arial"/>
                <a:ea typeface="Arial"/>
                <a:cs typeface="Arial"/>
              </a:defRPr>
            </a:pPr>
            <a:r>
              <a:rPr sz="1350">
                <a:solidFill>
                  <a:srgbClr val="CCCCCC"/>
                </a:solidFill>
                <a:latin typeface="Arial"/>
                <a:ea typeface="Arial"/>
                <a:cs typeface="Arial"/>
              </a:rPr>
              <a:t>As in the quiz: assume the course’s FP32 bit-field layout. This pointer-cast technique is not portable C.</a:t>
            </a:r>
          </a:p>
        </p:txBody>
      </p:sp>
    </p:spTree>
    <p:extLst>
      <p:ext uri="{BB962C8B-B14F-4D97-AF65-F5344CB8AC3E}">
        <p14:creationId xmlns:p14="http://schemas.microsoft.com/office/powerpoint/2010/main" val="3667182145"/>
      </p:ext>
    </p:extLst>
  </p:cSld>
</p:sld>
</file>

<file path=ppt/slides/slide14.xml><?xml version="1.0" encoding="utf-8"?>
<p:sld xmlns:p="http://schemas.openxmlformats.org/presentationml/2006/main">
  <p:cSld>
    <p:spTree>
      <p:nvGrpSpPr>
        <p:cNvPr id="1" name=""/>
        <p:cNvGrpSpPr/>
        <p:nvPr/>
      </p:nvGrpSpPr>
      <p:grpSpPr>
        <a:xfrm xmlns:a="http://schemas.openxmlformats.org/drawingml/2006/main"/>
      </p:grpSpPr>
      <p:sp>
        <p:nvSpPr>
          <p:cNvPr id="3" name="Footer Placeholder 2">
            <a:extLst xmlns:a="http://schemas.openxmlformats.org/drawingml/2006/main">
              <a:ext uri="{FF2B5EF4-FFF2-40B4-BE49-F238E27FC236}">
                <a16:creationId xmlns:a16="http://schemas.microsoft.com/office/drawing/2014/main" id="{39EA4C82-C623-0196-4A95-876ADF5DEE92}"/>
              </a:ext>
            </a:extLst>
          </p:cNvPr>
          <p:cNvSpPr>
            <a:spLocks xmlns:a="http://schemas.openxmlformats.org/drawingml/2006/main" noGrp="1"/>
          </p:cNvSpPr>
          <p:nvPr>
            <p:ph type="ftr" idx="3"/>
          </p:nvPr>
        </p:nvSpPr>
        <p:spPr>
          <a:xfrm xmlns:a="http://schemas.openxmlformats.org/drawingml/2006/main">
            <a:off x="393700" y="6279952"/>
            <a:ext cx="3568700" cy="241240"/>
          </a:xfrm>
        </p:spPr>
        <p:txBody>
          <a:bodyPr xmlns:a="http://schemas.openxmlformats.org/drawingml/2006/main" lIns="0" tIns="0" rIns="0" bIns="0" anchor="t">
            <a:noAutofit/>
          </a:bodyPr>
          <a:lstStyle xmlns:a="http://schemas.openxmlformats.org/drawingml/2006/main">
            <a:defPPr>
              <a:defRPr sz="1125">
                <a:solidFill>
                  <a:srgbClr val="FFFFFF"/>
                </a:solidFill>
                <a:latin typeface="Arial"/>
                <a:ea typeface="Arial"/>
                <a:cs typeface="Arial"/>
              </a:defRPr>
            </a:defPPr>
            <a:lvl1pPr>
              <a:defRPr sz="1125">
                <a:solidFill>
                  <a:srgbClr val="FFFFFF"/>
                </a:solidFill>
                <a:latin typeface="Arial"/>
                <a:ea typeface="Arial"/>
                <a:cs typeface="Arial"/>
              </a:defRPr>
            </a:lvl1pPr>
            <a:lvl2pPr>
              <a:defRPr sz="1125">
                <a:solidFill>
                  <a:srgbClr val="FFFFFF"/>
                </a:solidFill>
                <a:latin typeface="Arial"/>
                <a:ea typeface="Arial"/>
                <a:cs typeface="Arial"/>
              </a:defRPr>
            </a:lvl2pPr>
            <a:lvl3pPr>
              <a:defRPr sz="1125">
                <a:solidFill>
                  <a:srgbClr val="FFFFFF"/>
                </a:solidFill>
                <a:latin typeface="Arial"/>
                <a:ea typeface="Arial"/>
                <a:cs typeface="Arial"/>
              </a:defRPr>
            </a:lvl3pPr>
            <a:lvl4pPr>
              <a:defRPr sz="1125">
                <a:solidFill>
                  <a:srgbClr val="FFFFFF"/>
                </a:solidFill>
                <a:latin typeface="Arial"/>
                <a:ea typeface="Arial"/>
                <a:cs typeface="Arial"/>
              </a:defRPr>
            </a:lvl4pPr>
            <a:lvl5pPr>
              <a:defRPr sz="1125">
                <a:solidFill>
                  <a:srgbClr val="FFFFFF"/>
                </a:solidFill>
                <a:latin typeface="Arial"/>
                <a:ea typeface="Arial"/>
                <a:cs typeface="Arial"/>
              </a:defRPr>
            </a:lvl5pPr>
            <a:lvl6pPr>
              <a:defRPr sz="1125">
                <a:solidFill>
                  <a:srgbClr val="FFFFFF"/>
                </a:solidFill>
                <a:latin typeface="Arial"/>
                <a:ea typeface="Arial"/>
                <a:cs typeface="Arial"/>
              </a:defRPr>
            </a:lvl6pPr>
            <a:lvl7pPr>
              <a:defRPr sz="1125">
                <a:solidFill>
                  <a:srgbClr val="FFFFFF"/>
                </a:solidFill>
                <a:latin typeface="Arial"/>
                <a:ea typeface="Arial"/>
                <a:cs typeface="Arial"/>
              </a:defRPr>
            </a:lvl7pPr>
            <a:lvl8pPr>
              <a:defRPr sz="1125">
                <a:solidFill>
                  <a:srgbClr val="FFFFFF"/>
                </a:solidFill>
                <a:latin typeface="Arial"/>
                <a:ea typeface="Arial"/>
                <a:cs typeface="Arial"/>
              </a:defRPr>
            </a:lvl8pPr>
            <a:lvl9pPr>
              <a:defRPr sz="1125">
                <a:solidFill>
                  <a:srgbClr val="FFFFFF"/>
                </a:solidFill>
                <a:latin typeface="Arial"/>
                <a:ea typeface="Arial"/>
                <a:cs typeface="Arial"/>
              </a:defRPr>
            </a:lvl9pPr>
          </a:lstStyle>
          <a:p xmlns:a="http://schemas.openxmlformats.org/drawingml/2006/main">
            <a:pPr marL="0" indent="0">
              <a:lnSpc>
                <a:spcPct val="112000"/>
              </a:lnSpc>
              <a:spcBef>
                <a:spcPts val="0"/>
              </a:spcBef>
              <a:spcAft>
                <a:spcPts val="0"/>
              </a:spcAft>
              <a:buNone/>
              <a:defRPr sz="1125">
                <a:solidFill>
                  <a:srgbClr val="FFFFFF"/>
                </a:solidFill>
                <a:latin typeface="Arial"/>
                <a:ea typeface="Arial"/>
                <a:cs typeface="Arial"/>
              </a:defRPr>
            </a:pPr>
            <a:r>
              <a:rPr sz="1125">
                <a:solidFill>
                  <a:srgbClr val="FFFFFF"/>
                </a:solidFill>
                <a:latin typeface="Arial"/>
                <a:ea typeface="Arial"/>
                <a:cs typeface="Arial"/>
              </a:rPr>
              <a:t>CS 211 · Recitation 07</a:t>
            </a:r>
          </a:p>
        </p:txBody>
      </p:sp>
      <p:sp>
        <p:nvSpPr>
          <p:cNvPr id="532" name="Google Shape;532;p58">
            <a:extLst xmlns:a="http://schemas.openxmlformats.org/drawingml/2006/main">
              <a:ext uri="{FF2B5EF4-FFF2-40B4-BE49-F238E27FC236}">
                <a16:creationId xmlns:a16="http://schemas.microsoft.com/office/drawing/2014/main" id="{1BCBE750-7048-686D-1472-52C53362D6CD}"/>
              </a:ext>
            </a:extLst>
          </p:cNvPr>
          <p:cNvSpPr>
            <a:spLocks xmlns:a="http://schemas.openxmlformats.org/drawingml/2006/main" noGrp="1"/>
          </p:cNvSpPr>
          <p:nvPr>
            <p:ph type="sldNum" idx="4"/>
          </p:nvPr>
        </p:nvSpPr>
        <p:spPr>
          <a:xfrm xmlns:a="http://schemas.openxmlformats.org/drawingml/2006/main">
            <a:off x="11279332" y="6279294"/>
            <a:ext cx="518968" cy="241240"/>
          </a:xfrm>
        </p:spPr>
        <p:txBody>
          <a:bodyPr xmlns:a="http://schemas.openxmlformats.org/drawingml/2006/main" spcFirstLastPara="1" vert="horz" wrap="square" lIns="0" tIns="0" rIns="0" bIns="0" anchor="t">
            <a:noAutofit/>
          </a:bodyPr>
          <a:lstStyle xmlns:a="http://schemas.openxmlformats.org/drawingml/2006/main">
            <a:defPPr>
              <a:defRPr sz="1125">
                <a:solidFill>
                  <a:srgbClr val="FFFFFF"/>
                </a:solidFill>
                <a:latin typeface="Arial"/>
                <a:ea typeface="Arial"/>
                <a:cs typeface="Arial"/>
              </a:defRPr>
            </a:defPPr>
            <a:lvl1pPr>
              <a:defRPr sz="1125">
                <a:solidFill>
                  <a:srgbClr val="FFFFFF"/>
                </a:solidFill>
                <a:latin typeface="Arial"/>
                <a:ea typeface="Arial"/>
                <a:cs typeface="Arial"/>
              </a:defRPr>
            </a:lvl1pPr>
            <a:lvl2pPr>
              <a:defRPr sz="1125">
                <a:solidFill>
                  <a:srgbClr val="FFFFFF"/>
                </a:solidFill>
                <a:latin typeface="Arial"/>
                <a:ea typeface="Arial"/>
                <a:cs typeface="Arial"/>
              </a:defRPr>
            </a:lvl2pPr>
            <a:lvl3pPr>
              <a:defRPr sz="1125">
                <a:solidFill>
                  <a:srgbClr val="FFFFFF"/>
                </a:solidFill>
                <a:latin typeface="Arial"/>
                <a:ea typeface="Arial"/>
                <a:cs typeface="Arial"/>
              </a:defRPr>
            </a:lvl3pPr>
            <a:lvl4pPr>
              <a:defRPr sz="1125">
                <a:solidFill>
                  <a:srgbClr val="FFFFFF"/>
                </a:solidFill>
                <a:latin typeface="Arial"/>
                <a:ea typeface="Arial"/>
                <a:cs typeface="Arial"/>
              </a:defRPr>
            </a:lvl4pPr>
            <a:lvl5pPr>
              <a:defRPr sz="1125">
                <a:solidFill>
                  <a:srgbClr val="FFFFFF"/>
                </a:solidFill>
                <a:latin typeface="Arial"/>
                <a:ea typeface="Arial"/>
                <a:cs typeface="Arial"/>
              </a:defRPr>
            </a:lvl5pPr>
            <a:lvl6pPr>
              <a:defRPr sz="1125">
                <a:solidFill>
                  <a:srgbClr val="FFFFFF"/>
                </a:solidFill>
                <a:latin typeface="Arial"/>
                <a:ea typeface="Arial"/>
                <a:cs typeface="Arial"/>
              </a:defRPr>
            </a:lvl6pPr>
            <a:lvl7pPr>
              <a:defRPr sz="1125">
                <a:solidFill>
                  <a:srgbClr val="FFFFFF"/>
                </a:solidFill>
                <a:latin typeface="Arial"/>
                <a:ea typeface="Arial"/>
                <a:cs typeface="Arial"/>
              </a:defRPr>
            </a:lvl7pPr>
            <a:lvl8pPr>
              <a:defRPr sz="1125">
                <a:solidFill>
                  <a:srgbClr val="FFFFFF"/>
                </a:solidFill>
                <a:latin typeface="Arial"/>
                <a:ea typeface="Arial"/>
                <a:cs typeface="Arial"/>
              </a:defRPr>
            </a:lvl8pPr>
            <a:lvl9pPr>
              <a:defRPr sz="1125">
                <a:solidFill>
                  <a:srgbClr val="FFFFFF"/>
                </a:solidFill>
                <a:latin typeface="Arial"/>
                <a:ea typeface="Arial"/>
                <a:cs typeface="Arial"/>
              </a:defRPr>
            </a:lvl9pPr>
          </a:lstStyle>
          <a:p xmlns:a="http://schemas.openxmlformats.org/drawingml/2006/main">
            <a:pPr marL="0" indent="0">
              <a:lnSpc>
                <a:spcPct val="112000"/>
              </a:lnSpc>
              <a:spcBef>
                <a:spcPts val="0"/>
              </a:spcBef>
              <a:spcAft>
                <a:spcPts val="0"/>
              </a:spcAft>
              <a:buNone/>
              <a:defRPr sz="1125">
                <a:solidFill>
                  <a:srgbClr val="FFFFFF"/>
                </a:solidFill>
                <a:latin typeface="Arial"/>
                <a:ea typeface="Arial"/>
                <a:cs typeface="Arial"/>
              </a:defRPr>
            </a:pPr>
            <a:r>
              <a:rPr sz="1125">
                <a:solidFill>
                  <a:srgbClr val="FFFFFF"/>
                </a:solidFill>
                <a:latin typeface="Arial"/>
                <a:ea typeface="Arial"/>
                <a:cs typeface="Arial"/>
              </a:rPr>
              <a:t>14</a:t>
            </a:r>
          </a:p>
        </p:txBody>
      </p:sp>
      <p:sp>
        <p:nvSpPr>
          <p:cNvPr id="533" name="Google Shape;533;p58">
            <a:extLst xmlns:a="http://schemas.openxmlformats.org/drawingml/2006/main">
              <a:ext uri="{FF2B5EF4-FFF2-40B4-BE49-F238E27FC236}">
                <a16:creationId xmlns:a16="http://schemas.microsoft.com/office/drawing/2014/main" id="{1B5D55CD-1C17-7CD8-F26A-2DD65B067687}"/>
              </a:ext>
            </a:extLst>
          </p:cNvPr>
          <p:cNvSpPr>
            <a:spLocks xmlns:a="http://schemas.openxmlformats.org/drawingml/2006/main" noGrp="1"/>
          </p:cNvSpPr>
          <p:nvPr>
            <p:ph type="title" idx="0"/>
          </p:nvPr>
        </p:nvSpPr>
        <p:spPr>
          <a:xfrm xmlns:a="http://schemas.openxmlformats.org/drawingml/2006/main">
            <a:off x="393700" y="344008"/>
            <a:ext cx="11404600" cy="1047491"/>
          </a:xfrm>
        </p:spPr>
        <p:txBody>
          <a:bodyPr xmlns:a="http://schemas.openxmlformats.org/drawingml/2006/main" spcFirstLastPara="1" vert="horz" wrap="square" lIns="0" tIns="0" rIns="0" bIns="0" anchor="t">
            <a:noAutofit/>
          </a:bodyPr>
          <a:lstStyle xmlns:a="http://schemas.openxmlformats.org/drawingml/2006/main">
            <a:defPPr>
              <a:defRPr sz="3150">
                <a:solidFill>
                  <a:srgbClr val="FFFFFF"/>
                </a:solidFill>
                <a:latin typeface="Arial"/>
                <a:ea typeface="Arial"/>
                <a:cs typeface="Arial"/>
              </a:defRPr>
            </a:defPPr>
            <a:lvl1pPr>
              <a:defRPr sz="3150">
                <a:solidFill>
                  <a:srgbClr val="FFFFFF"/>
                </a:solidFill>
                <a:latin typeface="Arial"/>
                <a:ea typeface="Arial"/>
                <a:cs typeface="Arial"/>
              </a:defRPr>
            </a:lvl1pPr>
            <a:lvl2pPr>
              <a:defRPr sz="3150">
                <a:solidFill>
                  <a:srgbClr val="FFFFFF"/>
                </a:solidFill>
                <a:latin typeface="Arial"/>
                <a:ea typeface="Arial"/>
                <a:cs typeface="Arial"/>
              </a:defRPr>
            </a:lvl2pPr>
            <a:lvl3pPr>
              <a:defRPr sz="3150">
                <a:solidFill>
                  <a:srgbClr val="FFFFFF"/>
                </a:solidFill>
                <a:latin typeface="Arial"/>
                <a:ea typeface="Arial"/>
                <a:cs typeface="Arial"/>
              </a:defRPr>
            </a:lvl3pPr>
            <a:lvl4pPr>
              <a:defRPr sz="3150">
                <a:solidFill>
                  <a:srgbClr val="FFFFFF"/>
                </a:solidFill>
                <a:latin typeface="Arial"/>
                <a:ea typeface="Arial"/>
                <a:cs typeface="Arial"/>
              </a:defRPr>
            </a:lvl4pPr>
            <a:lvl5pPr>
              <a:defRPr sz="3150">
                <a:solidFill>
                  <a:srgbClr val="FFFFFF"/>
                </a:solidFill>
                <a:latin typeface="Arial"/>
                <a:ea typeface="Arial"/>
                <a:cs typeface="Arial"/>
              </a:defRPr>
            </a:lvl5pPr>
            <a:lvl6pPr>
              <a:defRPr sz="3150">
                <a:solidFill>
                  <a:srgbClr val="FFFFFF"/>
                </a:solidFill>
                <a:latin typeface="Arial"/>
                <a:ea typeface="Arial"/>
                <a:cs typeface="Arial"/>
              </a:defRPr>
            </a:lvl6pPr>
            <a:lvl7pPr>
              <a:defRPr sz="3150">
                <a:solidFill>
                  <a:srgbClr val="FFFFFF"/>
                </a:solidFill>
                <a:latin typeface="Arial"/>
                <a:ea typeface="Arial"/>
                <a:cs typeface="Arial"/>
              </a:defRPr>
            </a:lvl7pPr>
            <a:lvl8pPr>
              <a:defRPr sz="3150">
                <a:solidFill>
                  <a:srgbClr val="FFFFFF"/>
                </a:solidFill>
                <a:latin typeface="Arial"/>
                <a:ea typeface="Arial"/>
                <a:cs typeface="Arial"/>
              </a:defRPr>
            </a:lvl8pPr>
            <a:lvl9pPr>
              <a:defRPr sz="3150">
                <a:solidFill>
                  <a:srgbClr val="FFFFFF"/>
                </a:solidFill>
                <a:latin typeface="Arial"/>
                <a:ea typeface="Arial"/>
                <a:cs typeface="Arial"/>
              </a:defRPr>
            </a:lvl9pPr>
          </a:lstStyle>
          <a:p xmlns:a="http://schemas.openxmlformats.org/drawingml/2006/main">
            <a:pPr marL="0" indent="0">
              <a:lnSpc>
                <a:spcPct val="112000"/>
              </a:lnSpc>
              <a:spcBef>
                <a:spcPts val="0"/>
              </a:spcBef>
              <a:spcAft>
                <a:spcPts val="0"/>
              </a:spcAft>
              <a:buNone/>
              <a:defRPr sz="3150">
                <a:solidFill>
                  <a:srgbClr val="FFFFFF"/>
                </a:solidFill>
                <a:latin typeface="Arial"/>
                <a:ea typeface="Arial"/>
                <a:cs typeface="Arial"/>
              </a:defRPr>
            </a:pPr>
            <a:r>
              <a:rPr sz="3150">
                <a:solidFill>
                  <a:srgbClr val="FFFFFF"/>
                </a:solidFill>
                <a:latin typeface="Arial"/>
                <a:ea typeface="Arial"/>
                <a:cs typeface="Arial"/>
              </a:rPr>
              <a:t>Quiz 3: follow the union writes</a:t>
            </a:r>
          </a:p>
        </p:txBody>
      </p:sp>
      <p:sp>
        <p:nvSpPr>
          <p:cNvPr id="7" name="Google Shape;534;p58">
            <a:extLst xmlns:a="http://schemas.openxmlformats.org/drawingml/2006/main">
              <a:ext uri="{FF2B5EF4-FFF2-40B4-BE49-F238E27FC236}">
                <a16:creationId xmlns:a16="http://schemas.microsoft.com/office/drawing/2014/main" id="{3A923FEE-B8D2-CD3A-ABBD-21770B40AA24}"/>
              </a:ext>
            </a:extLst>
          </p:cNvPr>
          <p:cNvSpPr>
            <a:spLocks xmlns:a="http://schemas.openxmlformats.org/drawingml/2006/main" noGrp="1"/>
          </p:cNvSpPr>
          <p:nvPr/>
        </p:nvSpPr>
        <p:spPr>
          <a:xfrm xmlns:a="http://schemas.openxmlformats.org/drawingml/2006/main">
            <a:off x="393700" y="2031999"/>
            <a:ext cx="5537200" cy="3534787"/>
          </a:xfrm>
          <a:prstGeom xmlns:a="http://schemas.openxmlformats.org/drawingml/2006/main" prst="rect">
            <a:avLst/>
          </a:prstGeom>
        </p:spPr>
        <p:txBody>
          <a:bodyPr xmlns:a="http://schemas.openxmlformats.org/drawingml/2006/main" spcFirstLastPara="1" vert="horz" wrap="square" lIns="0" tIns="0" rIns="0" bIns="0" anchor="t">
            <a:noAutofit/>
          </a:bodyPr>
          <a:lstStyle xmlns:a="http://schemas.openxmlformats.org/drawingml/2006/main">
            <a:defPPr>
              <a:defRPr sz="1875">
                <a:solidFill>
                  <a:srgbClr val="FFFFFF"/>
                </a:solidFill>
                <a:latin typeface="Arial"/>
                <a:ea typeface="Arial"/>
                <a:cs typeface="Arial"/>
              </a:defRPr>
            </a:defPPr>
            <a:lvl1pPr marL="228600" indent="-228600" algn="l" defTabSz="914400">
              <a:lnSpc>
                <a:spcPct val="90000"/>
              </a:lnSpc>
              <a:spcBef>
                <a:spcPts val="1000"/>
              </a:spcBef>
              <a:buFont typeface="Arial"/>
              <a:buChar char="•"/>
              <a:defRPr sz="2400" kern="1200">
                <a:solidFill>
                  <a:schemeClr val="tx1"/>
                </a:solidFill>
                <a:latin typeface="+mn-lt"/>
                <a:ea typeface="+mn-lt"/>
                <a:cs typeface="+mn-lt"/>
              </a:defRPr>
            </a:lvl1pPr>
            <a:lvl2pPr marL="685800" indent="-228600" algn="l" defTabSz="914400">
              <a:lnSpc>
                <a:spcPct val="90000"/>
              </a:lnSpc>
              <a:spcBef>
                <a:spcPts val="500"/>
              </a:spcBef>
              <a:buFont typeface="Arial"/>
              <a:buChar char="•"/>
              <a:defRPr sz="2000" kern="1200">
                <a:solidFill>
                  <a:schemeClr val="tx1"/>
                </a:solidFill>
                <a:latin typeface="+mn-lt"/>
                <a:ea typeface="+mn-lt"/>
                <a:cs typeface="+mn-lt"/>
              </a:defRPr>
            </a:lvl2pPr>
            <a:lvl3pPr marL="1143000" indent="-228600" algn="l" defTabSz="914400">
              <a:lnSpc>
                <a:spcPct val="90000"/>
              </a:lnSpc>
              <a:spcBef>
                <a:spcPts val="500"/>
              </a:spcBef>
              <a:buFont typeface="Arial"/>
              <a:buChar char="•"/>
              <a:defRPr sz="1800" kern="1200">
                <a:solidFill>
                  <a:schemeClr val="tx1"/>
                </a:solidFill>
                <a:latin typeface="+mn-lt"/>
                <a:ea typeface="+mn-lt"/>
                <a:cs typeface="+mn-lt"/>
              </a:defRPr>
            </a:lvl3pPr>
            <a:lvl4pPr marL="1600200" indent="-228600" algn="l" defTabSz="914400">
              <a:lnSpc>
                <a:spcPct val="90000"/>
              </a:lnSpc>
              <a:spcBef>
                <a:spcPts val="500"/>
              </a:spcBef>
              <a:buFont typeface="Arial"/>
              <a:buChar char="•"/>
              <a:defRPr sz="1800" kern="1200">
                <a:solidFill>
                  <a:schemeClr val="tx1"/>
                </a:solidFill>
                <a:latin typeface="+mn-lt"/>
                <a:ea typeface="+mn-lt"/>
                <a:cs typeface="+mn-lt"/>
              </a:defRPr>
            </a:lvl4pPr>
            <a:lvl5pPr marL="2057400" indent="-228600" algn="l" defTabSz="914400">
              <a:lnSpc>
                <a:spcPct val="90000"/>
              </a:lnSpc>
              <a:spcBef>
                <a:spcPts val="500"/>
              </a:spcBef>
              <a:buFont typeface="Arial"/>
              <a:buChar char="•"/>
              <a:defRPr sz="1800" kern="1200">
                <a:solidFill>
                  <a:schemeClr val="tx1"/>
                </a:solidFill>
                <a:latin typeface="+mn-lt"/>
                <a:ea typeface="+mn-lt"/>
                <a:cs typeface="+mn-lt"/>
              </a:defRPr>
            </a:lvl5pPr>
            <a:lvl6pPr marL="2514600" indent="-228600" algn="l" defTabSz="914400">
              <a:lnSpc>
                <a:spcPct val="90000"/>
              </a:lnSpc>
              <a:spcBef>
                <a:spcPts val="500"/>
              </a:spcBef>
              <a:buFont typeface="Arial"/>
              <a:buChar char="•"/>
              <a:defRPr sz="1800" kern="1200">
                <a:solidFill>
                  <a:schemeClr val="tx1"/>
                </a:solidFill>
                <a:latin typeface="+mn-lt"/>
                <a:ea typeface="+mn-lt"/>
                <a:cs typeface="+mn-lt"/>
              </a:defRPr>
            </a:lvl6pPr>
            <a:lvl7pPr marL="2971800" indent="-228600" algn="l" defTabSz="914400">
              <a:lnSpc>
                <a:spcPct val="90000"/>
              </a:lnSpc>
              <a:spcBef>
                <a:spcPts val="500"/>
              </a:spcBef>
              <a:buFont typeface="Arial"/>
              <a:buChar char="•"/>
              <a:defRPr sz="1800" kern="1200">
                <a:solidFill>
                  <a:schemeClr val="tx1"/>
                </a:solidFill>
                <a:latin typeface="+mn-lt"/>
                <a:ea typeface="+mn-lt"/>
                <a:cs typeface="+mn-lt"/>
              </a:defRPr>
            </a:lvl7pPr>
            <a:lvl8pPr marL="3429000" indent="-228600" algn="l" defTabSz="914400">
              <a:lnSpc>
                <a:spcPct val="90000"/>
              </a:lnSpc>
              <a:spcBef>
                <a:spcPts val="500"/>
              </a:spcBef>
              <a:buFont typeface="Arial"/>
              <a:buChar char="•"/>
              <a:defRPr sz="1800" kern="1200">
                <a:solidFill>
                  <a:schemeClr val="tx1"/>
                </a:solidFill>
                <a:latin typeface="+mn-lt"/>
                <a:ea typeface="+mn-lt"/>
                <a:cs typeface="+mn-lt"/>
              </a:defRPr>
            </a:lvl8pPr>
            <a:lvl9pPr marL="3886200" indent="-228600" algn="l" defTabSz="914400">
              <a:lnSpc>
                <a:spcPct val="90000"/>
              </a:lnSpc>
              <a:spcBef>
                <a:spcPts val="500"/>
              </a:spcBef>
              <a:buFont typeface="Arial"/>
              <a:buChar char="•"/>
              <a:defRPr sz="1800" kern="1200">
                <a:solidFill>
                  <a:schemeClr val="tx1"/>
                </a:solidFill>
                <a:latin typeface="+mn-lt"/>
                <a:ea typeface="+mn-lt"/>
                <a:cs typeface="+mn-lt"/>
              </a:defRPr>
            </a:lvl9pPr>
          </a:lstStyle>
          <a:p xmlns:a="http://schemas.openxmlformats.org/drawingml/2006/main">
            <a:pPr marL="0" indent="0">
              <a:lnSpc>
                <a:spcPct val="112000"/>
              </a:lnSpc>
              <a:spcBef>
                <a:spcPts val="0"/>
              </a:spcBef>
              <a:spcAft>
                <a:spcPts val="0"/>
              </a:spcAft>
              <a:buNone/>
              <a:defRPr sz="1875">
                <a:solidFill>
                  <a:srgbClr val="FFFFFF"/>
                </a:solidFill>
                <a:latin typeface="Arial"/>
                <a:ea typeface="Arial"/>
                <a:cs typeface="Arial"/>
              </a:defRPr>
            </a:pPr>
            <a:r>
              <a:rPr sz="1875">
                <a:solidFill>
                  <a:srgbClr val="FFFFFF"/>
                </a:solidFill>
                <a:latin typeface="Arial"/>
                <a:ea typeface="Arial"/>
                <a:cs typeface="Arial"/>
              </a:rPr>
              <a:t>The two member names refer to the same four bytes.</a:t>
            </a:r>
          </a:p>
          <a:p xmlns:a="http://schemas.openxmlformats.org/drawingml/2006/main">
            <a:pPr marL="0" indent="0">
              <a:lnSpc>
                <a:spcPct val="112000"/>
              </a:lnSpc>
              <a:spcBef>
                <a:spcPts val="0"/>
              </a:spcBef>
              <a:spcAft>
                <a:spcPts val="0"/>
              </a:spcAft>
              <a:buNone/>
            </a:pPr>
            <a:r>
              <a:t/>
            </a:r>
          </a:p>
          <a:p xmlns:a="http://schemas.openxmlformats.org/drawingml/2006/main">
            <a:pPr marL="0" indent="0">
              <a:lnSpc>
                <a:spcPct val="112000"/>
              </a:lnSpc>
              <a:spcBef>
                <a:spcPts val="0"/>
              </a:spcBef>
              <a:spcAft>
                <a:spcPts val="0"/>
              </a:spcAft>
              <a:buNone/>
              <a:defRPr sz="1875">
                <a:solidFill>
                  <a:srgbClr val="FFFFFF"/>
                </a:solidFill>
                <a:latin typeface="Arial"/>
                <a:ea typeface="Arial"/>
                <a:cs typeface="Arial"/>
              </a:defRPr>
            </a:pPr>
            <a:r>
              <a:rPr sz="1875">
                <a:solidFill>
                  <a:srgbClr val="FFFFFF"/>
                </a:solidFill>
                <a:latin typeface="Arial"/>
                <a:ea typeface="Arial"/>
                <a:cs typeface="Arial"/>
              </a:rPr>
              <a:t>The initial 12.0 does not survive a later write of integer zero. That write replaces all 32 bits.</a:t>
            </a:r>
          </a:p>
          <a:p xmlns:a="http://schemas.openxmlformats.org/drawingml/2006/main">
            <a:pPr marL="0" indent="0">
              <a:lnSpc>
                <a:spcPct val="112000"/>
              </a:lnSpc>
              <a:spcBef>
                <a:spcPts val="0"/>
              </a:spcBef>
              <a:spcAft>
                <a:spcPts val="0"/>
              </a:spcAft>
              <a:buNone/>
            </a:pPr>
            <a:r>
              <a:t/>
            </a:r>
          </a:p>
          <a:p xmlns:a="http://schemas.openxmlformats.org/drawingml/2006/main">
            <a:pPr marL="0" indent="0">
              <a:lnSpc>
                <a:spcPct val="112000"/>
              </a:lnSpc>
              <a:spcBef>
                <a:spcPts val="0"/>
              </a:spcBef>
              <a:spcAft>
                <a:spcPts val="0"/>
              </a:spcAft>
              <a:buNone/>
              <a:defRPr sz="1875">
                <a:solidFill>
                  <a:srgbClr val="FFFFFF"/>
                </a:solidFill>
                <a:latin typeface="Arial"/>
                <a:ea typeface="Arial"/>
                <a:cs typeface="Arial"/>
              </a:defRPr>
            </a:pPr>
            <a:r>
              <a:rPr sz="1875">
                <a:solidFill>
                  <a:srgbClr val="FFFFFF"/>
                </a:solidFill>
                <a:latin typeface="Arial"/>
                <a:ea typeface="Arial"/>
                <a:cs typeface="Arial"/>
              </a:rPr>
              <a:t>Always trace assignments in order.</a:t>
            </a:r>
          </a:p>
        </p:txBody>
      </p:sp>
      <p:sp>
        <p:nvSpPr>
          <p:cNvPr id="8" name="Content Placeholder 3">
            <a:extLst xmlns:a="http://schemas.openxmlformats.org/drawingml/2006/main">
              <a:ext uri="{FF2B5EF4-FFF2-40B4-BE49-F238E27FC236}">
                <a16:creationId xmlns:a16="http://schemas.microsoft.com/office/drawing/2014/main" id="{2EE8F343-A95F-2AAA-FE9E-A6C31E298DF7}"/>
              </a:ext>
            </a:extLst>
          </p:cNvPr>
          <p:cNvSpPr>
            <a:spLocks xmlns:a="http://schemas.openxmlformats.org/drawingml/2006/main" noGrp="1"/>
          </p:cNvSpPr>
          <p:nvPr/>
        </p:nvSpPr>
        <p:spPr>
          <a:xfrm xmlns:a="http://schemas.openxmlformats.org/drawingml/2006/main">
            <a:off x="6256618" y="2031999"/>
            <a:ext cx="5537200" cy="3534787"/>
          </a:xfrm>
          <a:prstGeom xmlns:a="http://schemas.openxmlformats.org/drawingml/2006/main" prst="rect">
            <a:avLst/>
          </a:prstGeom>
        </p:spPr>
        <p:txBody>
          <a:bodyPr xmlns:a="http://schemas.openxmlformats.org/drawingml/2006/main" lIns="0" tIns="0" rIns="0" bIns="0" anchor="t">
            <a:noAutofit/>
          </a:bodyPr>
          <a:lstStyle xmlns:a="http://schemas.openxmlformats.org/drawingml/2006/main">
            <a:defPPr>
              <a:defRPr sz="1500">
                <a:solidFill>
                  <a:srgbClr val="FFFFFF"/>
                </a:solidFill>
                <a:latin typeface="Consolas"/>
                <a:ea typeface="Consolas"/>
                <a:cs typeface="Consolas"/>
              </a:defRPr>
            </a:defPPr>
            <a:lvl1pPr marL="228600" indent="-228600" algn="l" defTabSz="914400">
              <a:lnSpc>
                <a:spcPct val="90000"/>
              </a:lnSpc>
              <a:spcBef>
                <a:spcPts val="1000"/>
              </a:spcBef>
              <a:buFont typeface="Arial"/>
              <a:buChar char="•"/>
              <a:defRPr sz="2400" kern="1200">
                <a:solidFill>
                  <a:schemeClr val="tx1"/>
                </a:solidFill>
                <a:latin typeface="+mn-lt"/>
                <a:ea typeface="+mn-lt"/>
                <a:cs typeface="+mn-lt"/>
              </a:defRPr>
            </a:lvl1pPr>
            <a:lvl2pPr marL="685800" indent="-228600" algn="l" defTabSz="914400">
              <a:lnSpc>
                <a:spcPct val="90000"/>
              </a:lnSpc>
              <a:spcBef>
                <a:spcPts val="500"/>
              </a:spcBef>
              <a:buFont typeface="Arial"/>
              <a:buChar char="•"/>
              <a:defRPr sz="2000" kern="1200">
                <a:solidFill>
                  <a:schemeClr val="tx1"/>
                </a:solidFill>
                <a:latin typeface="+mn-lt"/>
                <a:ea typeface="+mn-lt"/>
                <a:cs typeface="+mn-lt"/>
              </a:defRPr>
            </a:lvl2pPr>
            <a:lvl3pPr marL="1143000" indent="-228600" algn="l" defTabSz="914400">
              <a:lnSpc>
                <a:spcPct val="90000"/>
              </a:lnSpc>
              <a:spcBef>
                <a:spcPts val="500"/>
              </a:spcBef>
              <a:buFont typeface="Arial"/>
              <a:buChar char="•"/>
              <a:defRPr sz="1800" kern="1200">
                <a:solidFill>
                  <a:schemeClr val="tx1"/>
                </a:solidFill>
                <a:latin typeface="+mn-lt"/>
                <a:ea typeface="+mn-lt"/>
                <a:cs typeface="+mn-lt"/>
              </a:defRPr>
            </a:lvl3pPr>
            <a:lvl4pPr marL="1600200" indent="-228600" algn="l" defTabSz="914400">
              <a:lnSpc>
                <a:spcPct val="90000"/>
              </a:lnSpc>
              <a:spcBef>
                <a:spcPts val="500"/>
              </a:spcBef>
              <a:buFont typeface="Arial"/>
              <a:buChar char="•"/>
              <a:defRPr sz="1800" kern="1200">
                <a:solidFill>
                  <a:schemeClr val="tx1"/>
                </a:solidFill>
                <a:latin typeface="+mn-lt"/>
                <a:ea typeface="+mn-lt"/>
                <a:cs typeface="+mn-lt"/>
              </a:defRPr>
            </a:lvl4pPr>
            <a:lvl5pPr marL="2057400" indent="-228600" algn="l" defTabSz="914400">
              <a:lnSpc>
                <a:spcPct val="90000"/>
              </a:lnSpc>
              <a:spcBef>
                <a:spcPts val="500"/>
              </a:spcBef>
              <a:buFont typeface="Arial"/>
              <a:buChar char="•"/>
              <a:defRPr sz="1800" kern="1200">
                <a:solidFill>
                  <a:schemeClr val="tx1"/>
                </a:solidFill>
                <a:latin typeface="+mn-lt"/>
                <a:ea typeface="+mn-lt"/>
                <a:cs typeface="+mn-lt"/>
              </a:defRPr>
            </a:lvl5pPr>
            <a:lvl6pPr marL="2514600" indent="-228600" algn="l" defTabSz="914400">
              <a:lnSpc>
                <a:spcPct val="90000"/>
              </a:lnSpc>
              <a:spcBef>
                <a:spcPts val="500"/>
              </a:spcBef>
              <a:buFont typeface="Arial"/>
              <a:buChar char="•"/>
              <a:defRPr sz="1800" kern="1200">
                <a:solidFill>
                  <a:schemeClr val="tx1"/>
                </a:solidFill>
                <a:latin typeface="+mn-lt"/>
                <a:ea typeface="+mn-lt"/>
                <a:cs typeface="+mn-lt"/>
              </a:defRPr>
            </a:lvl6pPr>
            <a:lvl7pPr marL="2971800" indent="-228600" algn="l" defTabSz="914400">
              <a:lnSpc>
                <a:spcPct val="90000"/>
              </a:lnSpc>
              <a:spcBef>
                <a:spcPts val="500"/>
              </a:spcBef>
              <a:buFont typeface="Arial"/>
              <a:buChar char="•"/>
              <a:defRPr sz="1800" kern="1200">
                <a:solidFill>
                  <a:schemeClr val="tx1"/>
                </a:solidFill>
                <a:latin typeface="+mn-lt"/>
                <a:ea typeface="+mn-lt"/>
                <a:cs typeface="+mn-lt"/>
              </a:defRPr>
            </a:lvl7pPr>
            <a:lvl8pPr marL="3429000" indent="-228600" algn="l" defTabSz="914400">
              <a:lnSpc>
                <a:spcPct val="90000"/>
              </a:lnSpc>
              <a:spcBef>
                <a:spcPts val="500"/>
              </a:spcBef>
              <a:buFont typeface="Arial"/>
              <a:buChar char="•"/>
              <a:defRPr sz="1800" kern="1200">
                <a:solidFill>
                  <a:schemeClr val="tx1"/>
                </a:solidFill>
                <a:latin typeface="+mn-lt"/>
                <a:ea typeface="+mn-lt"/>
                <a:cs typeface="+mn-lt"/>
              </a:defRPr>
            </a:lvl8pPr>
            <a:lvl9pPr marL="3886200" indent="-228600" algn="l" defTabSz="914400">
              <a:lnSpc>
                <a:spcPct val="90000"/>
              </a:lnSpc>
              <a:spcBef>
                <a:spcPts val="500"/>
              </a:spcBef>
              <a:buFont typeface="Arial"/>
              <a:buChar char="•"/>
              <a:defRPr sz="1800" kern="1200">
                <a:solidFill>
                  <a:schemeClr val="tx1"/>
                </a:solidFill>
                <a:latin typeface="+mn-lt"/>
                <a:ea typeface="+mn-lt"/>
                <a:cs typeface="+mn-lt"/>
              </a:defRPr>
            </a:lvl9pPr>
          </a:lstStyle>
          <a:p xmlns:a="http://schemas.openxmlformats.org/drawingml/2006/main">
            <a:pPr marL="0" indent="0">
              <a:lnSpc>
                <a:spcPct val="112000"/>
              </a:lnSpc>
              <a:spcBef>
                <a:spcPts val="0"/>
              </a:spcBef>
              <a:spcAft>
                <a:spcPts val="0"/>
              </a:spcAft>
              <a:buNone/>
              <a:defRPr sz="1500">
                <a:solidFill>
                  <a:srgbClr val="FFFFFF"/>
                </a:solidFill>
                <a:latin typeface="Consolas"/>
                <a:ea typeface="Consolas"/>
                <a:cs typeface="Consolas"/>
              </a:defRPr>
            </a:pPr>
            <a:r>
              <a:rPr sz="1500">
                <a:solidFill>
                  <a:srgbClr val="FFFFFF"/>
                </a:solidFill>
                <a:latin typeface="Consolas"/>
                <a:ea typeface="Consolas"/>
                <a:cs typeface="Consolas"/>
              </a:rPr>
              <a:t>union FloatInt { float f; int i; };</a:t>
            </a:r>
          </a:p>
          <a:p xmlns:a="http://schemas.openxmlformats.org/drawingml/2006/main">
            <a:pPr marL="0" indent="0">
              <a:lnSpc>
                <a:spcPct val="112000"/>
              </a:lnSpc>
              <a:spcBef>
                <a:spcPts val="0"/>
              </a:spcBef>
              <a:spcAft>
                <a:spcPts val="0"/>
              </a:spcAft>
              <a:buNone/>
              <a:defRPr sz="1500">
                <a:solidFill>
                  <a:srgbClr val="FFFFFF"/>
                </a:solidFill>
                <a:latin typeface="Consolas"/>
                <a:ea typeface="Consolas"/>
                <a:cs typeface="Consolas"/>
              </a:defRPr>
            </a:pPr>
            <a:r>
              <a:rPr sz="1500">
                <a:solidFill>
                  <a:srgbClr val="FFFFFF"/>
                </a:solidFill>
                <a:latin typeface="Consolas"/>
                <a:ea typeface="Consolas"/>
                <a:cs typeface="Consolas"/>
              </a:rPr>
              <a:t>union FloatInt u = {.f = 12.0f};</a:t>
            </a:r>
          </a:p>
          <a:p xmlns:a="http://schemas.openxmlformats.org/drawingml/2006/main">
            <a:pPr marL="0" indent="0">
              <a:lnSpc>
                <a:spcPct val="112000"/>
              </a:lnSpc>
              <a:spcBef>
                <a:spcPts val="0"/>
              </a:spcBef>
              <a:spcAft>
                <a:spcPts val="0"/>
              </a:spcAft>
              <a:buNone/>
              <a:defRPr sz="1500">
                <a:solidFill>
                  <a:srgbClr val="FFFFFF"/>
                </a:solidFill>
                <a:latin typeface="Consolas"/>
                <a:ea typeface="Consolas"/>
                <a:cs typeface="Consolas"/>
              </a:defRPr>
            </a:pPr>
            <a:r>
              <a:rPr sz="1500">
                <a:solidFill>
                  <a:srgbClr val="FFFFFF"/>
                </a:solidFill>
                <a:latin typeface="Consolas"/>
                <a:ea typeface="Consolas"/>
                <a:cs typeface="Consolas"/>
              </a:rPr>
              <a:t>u.i = 0;</a:t>
            </a:r>
          </a:p>
          <a:p xmlns:a="http://schemas.openxmlformats.org/drawingml/2006/main">
            <a:pPr marL="0" indent="0">
              <a:lnSpc>
                <a:spcPct val="112000"/>
              </a:lnSpc>
              <a:spcBef>
                <a:spcPts val="0"/>
              </a:spcBef>
              <a:spcAft>
                <a:spcPts val="0"/>
              </a:spcAft>
              <a:buNone/>
              <a:defRPr sz="1500">
                <a:solidFill>
                  <a:srgbClr val="FFFFFF"/>
                </a:solidFill>
                <a:latin typeface="Consolas"/>
                <a:ea typeface="Consolas"/>
                <a:cs typeface="Consolas"/>
              </a:defRPr>
            </a:pPr>
            <a:r>
              <a:rPr sz="1500">
                <a:solidFill>
                  <a:srgbClr val="FFFFFF"/>
                </a:solidFill>
                <a:latin typeface="Consolas"/>
                <a:ea typeface="Consolas"/>
                <a:cs typeface="Consolas"/>
              </a:rPr>
              <a:t>u.i |= (127 &lt;&lt; 23) | (1 &lt;&lt; 22);</a:t>
            </a:r>
          </a:p>
          <a:p xmlns:a="http://schemas.openxmlformats.org/drawingml/2006/main">
            <a:pPr marL="0" indent="0">
              <a:lnSpc>
                <a:spcPct val="112000"/>
              </a:lnSpc>
              <a:spcBef>
                <a:spcPts val="0"/>
              </a:spcBef>
              <a:spcAft>
                <a:spcPts val="0"/>
              </a:spcAft>
              <a:buNone/>
              <a:defRPr sz="1500">
                <a:solidFill>
                  <a:srgbClr val="FFFFFF"/>
                </a:solidFill>
                <a:latin typeface="Consolas"/>
                <a:ea typeface="Consolas"/>
                <a:cs typeface="Consolas"/>
              </a:defRPr>
            </a:pPr>
            <a:r>
              <a:rPr sz="1500">
                <a:solidFill>
                  <a:srgbClr val="FFFFFF"/>
                </a:solidFill>
                <a:latin typeface="Consolas"/>
                <a:ea typeface="Consolas"/>
                <a:cs typeface="Consolas"/>
              </a:rPr>
              <a:t>printf("Second value is %f\n", u.f);</a:t>
            </a:r>
          </a:p>
        </p:txBody>
      </p:sp>
      <p:graphicFrame>
        <p:nvGraphicFramePr>
          <p:cNvPr id="534" name="">
            <a:extLst xmlns:a="http://schemas.openxmlformats.org/drawingml/2006/main">
              <a:ext uri="{FF2B5EF4-FFF2-40B4-BE49-F238E27FC236}">
                <a16:creationId xmlns:a16="http://schemas.microsoft.com/office/drawing/2014/main" id="{889B9E10-52BC-43FB-A9C2-A0B8BE542754}"/>
              </a:ext>
            </a:extLst>
          </p:cNvPr>
          <p:cNvGraphicFramePr/>
          <p:nvPr/>
        </p:nvGraphicFramePr>
        <p:xfrm>
          <a:off xmlns:a="http://schemas.openxmlformats.org/drawingml/2006/main" x="6248400" y="3657600"/>
          <a:ext xmlns:a="http://schemas.openxmlformats.org/drawingml/2006/main" cx="5543550" cy="1447800"/>
        </p:xfrm>
        <a:graphic xmlns:a="http://schemas.openxmlformats.org/drawingml/2006/main">
          <a:graphicData uri="http://schemas.openxmlformats.org/drawingml/2006/table">
            <a:tbl>
              <a:tblPr firstRow="0" bandRow="0"/>
              <a:tblGrid>
                <a:gridCol w="2771775"/>
                <a:gridCol w="2771775"/>
              </a:tblGrid>
              <a:tr h="361950">
                <a:tc>
                  <a:txBody>
                    <a:bodyPr/>
                    <a:lstStyle/>
                    <a:p>
                      <a:r>
                        <a:rPr sz="1425">
                          <a:solidFill>
                            <a:srgbClr val="A7F3D0"/>
                          </a:solidFill>
                          <a:latin typeface="Arial"/>
                          <a:ea typeface="Arial"/>
                          <a:cs typeface="Arial"/>
                        </a:rPr>
                        <a:t>Write</a:t>
                      </a:r>
                    </a:p>
                  </a:txBody>
                  <a:tcPr marL="76200" marR="76200" marT="47625" marB="47625">
                    <a:lnL w="4763">
                      <a:solidFill>
                        <a:srgbClr val="3F3F46"/>
                      </a:solidFill>
                      <a:prstDash val="solid"/>
                    </a:lnL>
                    <a:lnR w="4763">
                      <a:solidFill>
                        <a:srgbClr val="3F3F46"/>
                      </a:solidFill>
                      <a:prstDash val="solid"/>
                    </a:lnR>
                    <a:lnT w="4763">
                      <a:solidFill>
                        <a:srgbClr val="3F3F46"/>
                      </a:solidFill>
                      <a:prstDash val="solid"/>
                    </a:lnT>
                    <a:lnB w="4763">
                      <a:solidFill>
                        <a:srgbClr val="3F3F46"/>
                      </a:solidFill>
                      <a:prstDash val="solid"/>
                    </a:lnB>
                    <a:solidFill>
                      <a:srgbClr val="000000"/>
                    </a:solidFill>
                  </a:tcPr>
                </a:tc>
                <a:tc>
                  <a:txBody>
                    <a:bodyPr/>
                    <a:lstStyle/>
                    <a:p>
                      <a:r>
                        <a:rPr sz="1425">
                          <a:solidFill>
                            <a:srgbClr val="A7F3D0"/>
                          </a:solidFill>
                          <a:latin typeface="Arial"/>
                          <a:ea typeface="Arial"/>
                          <a:cs typeface="Arial"/>
                        </a:rPr>
                        <a:t>Shared 32-bit pattern</a:t>
                      </a:r>
                    </a:p>
                  </a:txBody>
                  <a:tcPr marL="76200" marR="76200" marT="47625" marB="47625">
                    <a:lnR w="4763">
                      <a:solidFill>
                        <a:srgbClr val="3F3F46"/>
                      </a:solidFill>
                      <a:prstDash val="solid"/>
                    </a:lnR>
                    <a:lnT w="4763">
                      <a:solidFill>
                        <a:srgbClr val="3F3F46"/>
                      </a:solidFill>
                      <a:prstDash val="solid"/>
                    </a:lnT>
                    <a:lnB w="4763">
                      <a:solidFill>
                        <a:srgbClr val="3F3F46"/>
                      </a:solidFill>
                      <a:prstDash val="solid"/>
                    </a:lnB>
                    <a:solidFill>
                      <a:srgbClr val="000000"/>
                    </a:solidFill>
                  </a:tcPr>
                </a:tc>
              </a:tr>
              <a:tr h="361950">
                <a:tc>
                  <a:txBody>
                    <a:bodyPr/>
                    <a:lstStyle/>
                    <a:p>
                      <a:r>
                        <a:rPr sz="1425">
                          <a:solidFill>
                            <a:srgbClr val="FFFFFF"/>
                          </a:solidFill>
                          <a:latin typeface="Arial"/>
                          <a:ea typeface="Arial"/>
                          <a:cs typeface="Arial"/>
                        </a:rPr>
                        <a:t>f = 12.0f</a:t>
                      </a:r>
                    </a:p>
                  </a:txBody>
                  <a:tcPr marL="76200" marR="76200" marT="47625" marB="47625">
                    <a:lnL w="4763">
                      <a:solidFill>
                        <a:srgbClr val="3F3F46"/>
                      </a:solidFill>
                      <a:prstDash val="solid"/>
                    </a:lnL>
                    <a:lnR w="4763">
                      <a:solidFill>
                        <a:srgbClr val="3F3F46"/>
                      </a:solidFill>
                      <a:prstDash val="solid"/>
                    </a:lnR>
                    <a:lnB w="4763">
                      <a:solidFill>
                        <a:srgbClr val="3F3F46"/>
                      </a:solidFill>
                      <a:prstDash val="solid"/>
                    </a:lnB>
                    <a:solidFill>
                      <a:srgbClr val="000000"/>
                    </a:solidFill>
                  </a:tcPr>
                </a:tc>
                <a:tc>
                  <a:txBody>
                    <a:bodyPr/>
                    <a:lstStyle/>
                    <a:p>
                      <a:r>
                        <a:rPr sz="1425">
                          <a:solidFill>
                            <a:srgbClr val="FFFFFF"/>
                          </a:solidFill>
                          <a:latin typeface="Arial"/>
                          <a:ea typeface="Arial"/>
                          <a:cs typeface="Arial"/>
                        </a:rPr>
                        <a:t>0x41400000</a:t>
                      </a:r>
                    </a:p>
                  </a:txBody>
                  <a:tcPr marL="76200" marR="76200" marT="47625" marB="47625">
                    <a:lnR w="4763">
                      <a:solidFill>
                        <a:srgbClr val="3F3F46"/>
                      </a:solidFill>
                      <a:prstDash val="solid"/>
                    </a:lnR>
                    <a:lnB w="4763">
                      <a:solidFill>
                        <a:srgbClr val="3F3F46"/>
                      </a:solidFill>
                      <a:prstDash val="solid"/>
                    </a:lnB>
                    <a:solidFill>
                      <a:srgbClr val="000000"/>
                    </a:solidFill>
                  </a:tcPr>
                </a:tc>
              </a:tr>
              <a:tr h="361950">
                <a:tc>
                  <a:txBody>
                    <a:bodyPr/>
                    <a:lstStyle/>
                    <a:p>
                      <a:r>
                        <a:rPr sz="1425">
                          <a:solidFill>
                            <a:srgbClr val="FFFFFF"/>
                          </a:solidFill>
                          <a:latin typeface="Arial"/>
                          <a:ea typeface="Arial"/>
                          <a:cs typeface="Arial"/>
                        </a:rPr>
                        <a:t>i = 0</a:t>
                      </a:r>
                    </a:p>
                  </a:txBody>
                  <a:tcPr marL="76200" marR="76200" marT="47625" marB="47625">
                    <a:lnL w="4763">
                      <a:solidFill>
                        <a:srgbClr val="3F3F46"/>
                      </a:solidFill>
                      <a:prstDash val="solid"/>
                    </a:lnL>
                    <a:lnR w="4763">
                      <a:solidFill>
                        <a:srgbClr val="3F3F46"/>
                      </a:solidFill>
                      <a:prstDash val="solid"/>
                    </a:lnR>
                    <a:lnB w="4763">
                      <a:solidFill>
                        <a:srgbClr val="3F3F46"/>
                      </a:solidFill>
                      <a:prstDash val="solid"/>
                    </a:lnB>
                    <a:solidFill>
                      <a:srgbClr val="000000"/>
                    </a:solidFill>
                  </a:tcPr>
                </a:tc>
                <a:tc>
                  <a:txBody>
                    <a:bodyPr/>
                    <a:lstStyle/>
                    <a:p>
                      <a:r>
                        <a:rPr sz="1425">
                          <a:solidFill>
                            <a:srgbClr val="FFFFFF"/>
                          </a:solidFill>
                          <a:latin typeface="Arial"/>
                          <a:ea typeface="Arial"/>
                          <a:cs typeface="Arial"/>
                        </a:rPr>
                        <a:t>0x00000000</a:t>
                      </a:r>
                    </a:p>
                  </a:txBody>
                  <a:tcPr marL="76200" marR="76200" marT="47625" marB="47625">
                    <a:lnR w="4763">
                      <a:solidFill>
                        <a:srgbClr val="3F3F46"/>
                      </a:solidFill>
                      <a:prstDash val="solid"/>
                    </a:lnR>
                    <a:lnB w="4763">
                      <a:solidFill>
                        <a:srgbClr val="3F3F46"/>
                      </a:solidFill>
                      <a:prstDash val="solid"/>
                    </a:lnB>
                    <a:solidFill>
                      <a:srgbClr val="000000"/>
                    </a:solidFill>
                  </a:tcPr>
                </a:tc>
              </a:tr>
              <a:tr h="361950">
                <a:tc>
                  <a:txBody>
                    <a:bodyPr/>
                    <a:lstStyle/>
                    <a:p>
                      <a:r>
                        <a:rPr sz="1425">
                          <a:solidFill>
                            <a:srgbClr val="FFFFFF"/>
                          </a:solidFill>
                          <a:latin typeface="Arial"/>
                          <a:ea typeface="Arial"/>
                          <a:cs typeface="Arial"/>
                        </a:rPr>
                        <a:t>OR new fields</a:t>
                      </a:r>
                    </a:p>
                  </a:txBody>
                  <a:tcPr marL="76200" marR="76200" marT="47625" marB="47625">
                    <a:lnL w="4763">
                      <a:solidFill>
                        <a:srgbClr val="3F3F46"/>
                      </a:solidFill>
                      <a:prstDash val="solid"/>
                    </a:lnL>
                    <a:lnR w="4763">
                      <a:solidFill>
                        <a:srgbClr val="3F3F46"/>
                      </a:solidFill>
                      <a:prstDash val="solid"/>
                    </a:lnR>
                    <a:lnB w="4763">
                      <a:solidFill>
                        <a:srgbClr val="3F3F46"/>
                      </a:solidFill>
                      <a:prstDash val="solid"/>
                    </a:lnB>
                    <a:solidFill>
                      <a:srgbClr val="000000"/>
                    </a:solidFill>
                  </a:tcPr>
                </a:tc>
                <a:tc>
                  <a:txBody>
                    <a:bodyPr/>
                    <a:lstStyle/>
                    <a:p>
                      <a:r>
                        <a:rPr sz="1425">
                          <a:solidFill>
                            <a:srgbClr val="FFFFFF"/>
                          </a:solidFill>
                          <a:latin typeface="Arial"/>
                          <a:ea typeface="Arial"/>
                          <a:cs typeface="Arial"/>
                        </a:rPr>
                        <a:t>0x3FC00000</a:t>
                      </a:r>
                    </a:p>
                  </a:txBody>
                  <a:tcPr marL="76200" marR="76200" marT="47625" marB="47625">
                    <a:lnR w="4763">
                      <a:solidFill>
                        <a:srgbClr val="3F3F46"/>
                      </a:solidFill>
                      <a:prstDash val="solid"/>
                    </a:lnR>
                    <a:lnB w="4763">
                      <a:solidFill>
                        <a:srgbClr val="3F3F46"/>
                      </a:solidFill>
                      <a:prstDash val="solid"/>
                    </a:lnB>
                    <a:solidFill>
                      <a:srgbClr val="000000"/>
                    </a:solidFill>
                  </a:tcPr>
                </a:tc>
              </a:tr>
            </a:tbl>
          </a:graphicData>
        </a:graphic>
      </p:graphicFrame>
      <p:sp>
        <p:nvSpPr>
          <p:cNvPr id="535" name="Takeaway">
            <a:extLst xmlns:a="http://schemas.openxmlformats.org/drawingml/2006/main">
              <a:ext uri="{FF2B5EF4-FFF2-40B4-BE49-F238E27FC236}">
                <a16:creationId xmlns:a16="http://schemas.microsoft.com/office/drawing/2014/main" id="{8FB76A11-5511-4B94-88C4-2B2B763A98AA}"/>
              </a:ext>
            </a:extLst>
          </p:cNvPr>
          <p:cNvSpPr>
            <a:spLocks xmlns:a="http://schemas.openxmlformats.org/drawingml/2006/main" noGrp="1"/>
          </p:cNvSpPr>
          <p:nvPr/>
        </p:nvSpPr>
        <p:spPr>
          <a:xfrm xmlns:a="http://schemas.openxmlformats.org/drawingml/2006/main">
            <a:off x="393668" y="5715000"/>
            <a:ext cx="11404283" cy="4667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1350">
                <a:solidFill>
                  <a:srgbClr val="CCCCCC"/>
                </a:solidFill>
                <a:latin typeface="Arial"/>
                <a:ea typeface="Arial"/>
                <a:cs typeface="Arial"/>
              </a:defRPr>
            </a:defPPr>
            <a:lvl1pPr>
              <a:defRPr sz="1350">
                <a:solidFill>
                  <a:srgbClr val="CCCCCC"/>
                </a:solidFill>
                <a:latin typeface="Arial"/>
                <a:ea typeface="Arial"/>
                <a:cs typeface="Arial"/>
              </a:defRPr>
            </a:lvl1pPr>
            <a:lvl2pPr>
              <a:defRPr sz="1350">
                <a:solidFill>
                  <a:srgbClr val="CCCCCC"/>
                </a:solidFill>
                <a:latin typeface="Arial"/>
                <a:ea typeface="Arial"/>
                <a:cs typeface="Arial"/>
              </a:defRPr>
            </a:lvl2pPr>
            <a:lvl3pPr>
              <a:defRPr sz="1350">
                <a:solidFill>
                  <a:srgbClr val="CCCCCC"/>
                </a:solidFill>
                <a:latin typeface="Arial"/>
                <a:ea typeface="Arial"/>
                <a:cs typeface="Arial"/>
              </a:defRPr>
            </a:lvl3pPr>
            <a:lvl4pPr>
              <a:defRPr sz="1350">
                <a:solidFill>
                  <a:srgbClr val="CCCCCC"/>
                </a:solidFill>
                <a:latin typeface="Arial"/>
                <a:ea typeface="Arial"/>
                <a:cs typeface="Arial"/>
              </a:defRPr>
            </a:lvl4pPr>
            <a:lvl5pPr>
              <a:defRPr sz="1350">
                <a:solidFill>
                  <a:srgbClr val="CCCCCC"/>
                </a:solidFill>
                <a:latin typeface="Arial"/>
                <a:ea typeface="Arial"/>
                <a:cs typeface="Arial"/>
              </a:defRPr>
            </a:lvl5pPr>
            <a:lvl6pPr>
              <a:defRPr sz="1350">
                <a:solidFill>
                  <a:srgbClr val="CCCCCC"/>
                </a:solidFill>
                <a:latin typeface="Arial"/>
                <a:ea typeface="Arial"/>
                <a:cs typeface="Arial"/>
              </a:defRPr>
            </a:lvl6pPr>
            <a:lvl7pPr>
              <a:defRPr sz="1350">
                <a:solidFill>
                  <a:srgbClr val="CCCCCC"/>
                </a:solidFill>
                <a:latin typeface="Arial"/>
                <a:ea typeface="Arial"/>
                <a:cs typeface="Arial"/>
              </a:defRPr>
            </a:lvl7pPr>
            <a:lvl8pPr>
              <a:defRPr sz="1350">
                <a:solidFill>
                  <a:srgbClr val="CCCCCC"/>
                </a:solidFill>
                <a:latin typeface="Arial"/>
                <a:ea typeface="Arial"/>
                <a:cs typeface="Arial"/>
              </a:defRPr>
            </a:lvl8pPr>
            <a:lvl9pPr>
              <a:defRPr sz="1350">
                <a:solidFill>
                  <a:srgbClr val="CCCCCC"/>
                </a:solidFill>
                <a:latin typeface="Arial"/>
                <a:ea typeface="Arial"/>
                <a:cs typeface="Arial"/>
              </a:defRPr>
            </a:lvl9pPr>
          </a:lstStyle>
          <a:p xmlns:a="http://schemas.openxmlformats.org/drawingml/2006/main">
            <a:pPr marL="0" indent="0">
              <a:lnSpc>
                <a:spcPct val="112000"/>
              </a:lnSpc>
              <a:spcBef>
                <a:spcPts val="0"/>
              </a:spcBef>
              <a:spcAft>
                <a:spcPts val="0"/>
              </a:spcAft>
              <a:buNone/>
              <a:defRPr sz="1350">
                <a:solidFill>
                  <a:srgbClr val="CCCCCC"/>
                </a:solidFill>
                <a:latin typeface="Arial"/>
                <a:ea typeface="Arial"/>
                <a:cs typeface="Arial"/>
              </a:defRPr>
            </a:pPr>
            <a:r>
              <a:rPr sz="1350">
                <a:solidFill>
                  <a:srgbClr val="CCCCCC"/>
                </a:solidFill>
                <a:latin typeface="Arial"/>
                <a:ea typeface="Arial"/>
                <a:cs typeface="Arial"/>
              </a:rPr>
              <a:t>Assume the course’s 4-byte int and IEEE FP32 layout. This is reinterpretation, not numeric conversion.</a:t>
            </a:r>
          </a:p>
        </p:txBody>
      </p:sp>
    </p:spTree>
    <p:extLst>
      <p:ext uri="{BB962C8B-B14F-4D97-AF65-F5344CB8AC3E}">
        <p14:creationId xmlns:p14="http://schemas.microsoft.com/office/powerpoint/2010/main" val="3667182145"/>
      </p:ext>
    </p:extLst>
  </p:cSld>
</p:sld>
</file>

<file path=ppt/slides/slide15.xml><?xml version="1.0" encoding="utf-8"?>
<p:sld xmlns:p="http://schemas.openxmlformats.org/presentationml/2006/main">
  <p:cSld>
    <p:spTree>
      <p:nvGrpSpPr>
        <p:cNvPr id="1" name=""/>
        <p:cNvGrpSpPr/>
        <p:nvPr/>
      </p:nvGrpSpPr>
      <p:grpSpPr>
        <a:xfrm xmlns:a="http://schemas.openxmlformats.org/drawingml/2006/main"/>
      </p:grpSpPr>
      <p:sp>
        <p:nvSpPr>
          <p:cNvPr id="3" name="Footer Placeholder 2">
            <a:extLst xmlns:a="http://schemas.openxmlformats.org/drawingml/2006/main">
              <a:ext uri="{FF2B5EF4-FFF2-40B4-BE49-F238E27FC236}">
                <a16:creationId xmlns:a16="http://schemas.microsoft.com/office/drawing/2014/main" id="{39EA4C82-C623-0196-4A95-876ADF5DEE92}"/>
              </a:ext>
            </a:extLst>
          </p:cNvPr>
          <p:cNvSpPr>
            <a:spLocks xmlns:a="http://schemas.openxmlformats.org/drawingml/2006/main" noGrp="1"/>
          </p:cNvSpPr>
          <p:nvPr>
            <p:ph type="ftr" idx="3"/>
          </p:nvPr>
        </p:nvSpPr>
        <p:spPr>
          <a:xfrm xmlns:a="http://schemas.openxmlformats.org/drawingml/2006/main">
            <a:off x="393700" y="6279952"/>
            <a:ext cx="3568700" cy="241240"/>
          </a:xfrm>
        </p:spPr>
        <p:txBody>
          <a:bodyPr xmlns:a="http://schemas.openxmlformats.org/drawingml/2006/main" lIns="0" tIns="0" rIns="0" bIns="0" anchor="t">
            <a:noAutofit/>
          </a:bodyPr>
          <a:lstStyle xmlns:a="http://schemas.openxmlformats.org/drawingml/2006/main">
            <a:defPPr>
              <a:defRPr sz="1125">
                <a:solidFill>
                  <a:srgbClr val="FFFFFF"/>
                </a:solidFill>
                <a:latin typeface="Arial"/>
                <a:ea typeface="Arial"/>
                <a:cs typeface="Arial"/>
              </a:defRPr>
            </a:defPPr>
            <a:lvl1pPr>
              <a:defRPr sz="1125">
                <a:solidFill>
                  <a:srgbClr val="FFFFFF"/>
                </a:solidFill>
                <a:latin typeface="Arial"/>
                <a:ea typeface="Arial"/>
                <a:cs typeface="Arial"/>
              </a:defRPr>
            </a:lvl1pPr>
            <a:lvl2pPr>
              <a:defRPr sz="1125">
                <a:solidFill>
                  <a:srgbClr val="FFFFFF"/>
                </a:solidFill>
                <a:latin typeface="Arial"/>
                <a:ea typeface="Arial"/>
                <a:cs typeface="Arial"/>
              </a:defRPr>
            </a:lvl2pPr>
            <a:lvl3pPr>
              <a:defRPr sz="1125">
                <a:solidFill>
                  <a:srgbClr val="FFFFFF"/>
                </a:solidFill>
                <a:latin typeface="Arial"/>
                <a:ea typeface="Arial"/>
                <a:cs typeface="Arial"/>
              </a:defRPr>
            </a:lvl3pPr>
            <a:lvl4pPr>
              <a:defRPr sz="1125">
                <a:solidFill>
                  <a:srgbClr val="FFFFFF"/>
                </a:solidFill>
                <a:latin typeface="Arial"/>
                <a:ea typeface="Arial"/>
                <a:cs typeface="Arial"/>
              </a:defRPr>
            </a:lvl4pPr>
            <a:lvl5pPr>
              <a:defRPr sz="1125">
                <a:solidFill>
                  <a:srgbClr val="FFFFFF"/>
                </a:solidFill>
                <a:latin typeface="Arial"/>
                <a:ea typeface="Arial"/>
                <a:cs typeface="Arial"/>
              </a:defRPr>
            </a:lvl5pPr>
            <a:lvl6pPr>
              <a:defRPr sz="1125">
                <a:solidFill>
                  <a:srgbClr val="FFFFFF"/>
                </a:solidFill>
                <a:latin typeface="Arial"/>
                <a:ea typeface="Arial"/>
                <a:cs typeface="Arial"/>
              </a:defRPr>
            </a:lvl6pPr>
            <a:lvl7pPr>
              <a:defRPr sz="1125">
                <a:solidFill>
                  <a:srgbClr val="FFFFFF"/>
                </a:solidFill>
                <a:latin typeface="Arial"/>
                <a:ea typeface="Arial"/>
                <a:cs typeface="Arial"/>
              </a:defRPr>
            </a:lvl7pPr>
            <a:lvl8pPr>
              <a:defRPr sz="1125">
                <a:solidFill>
                  <a:srgbClr val="FFFFFF"/>
                </a:solidFill>
                <a:latin typeface="Arial"/>
                <a:ea typeface="Arial"/>
                <a:cs typeface="Arial"/>
              </a:defRPr>
            </a:lvl8pPr>
            <a:lvl9pPr>
              <a:defRPr sz="1125">
                <a:solidFill>
                  <a:srgbClr val="FFFFFF"/>
                </a:solidFill>
                <a:latin typeface="Arial"/>
                <a:ea typeface="Arial"/>
                <a:cs typeface="Arial"/>
              </a:defRPr>
            </a:lvl9pPr>
          </a:lstStyle>
          <a:p xmlns:a="http://schemas.openxmlformats.org/drawingml/2006/main">
            <a:pPr marL="0" indent="0">
              <a:lnSpc>
                <a:spcPct val="112000"/>
              </a:lnSpc>
              <a:spcBef>
                <a:spcPts val="0"/>
              </a:spcBef>
              <a:spcAft>
                <a:spcPts val="0"/>
              </a:spcAft>
              <a:buNone/>
              <a:defRPr sz="1125">
                <a:solidFill>
                  <a:srgbClr val="FFFFFF"/>
                </a:solidFill>
                <a:latin typeface="Arial"/>
                <a:ea typeface="Arial"/>
                <a:cs typeface="Arial"/>
              </a:defRPr>
            </a:pPr>
            <a:r>
              <a:rPr sz="1125">
                <a:solidFill>
                  <a:srgbClr val="FFFFFF"/>
                </a:solidFill>
                <a:latin typeface="Arial"/>
                <a:ea typeface="Arial"/>
                <a:cs typeface="Arial"/>
              </a:rPr>
              <a:t>CS 211 · Recitation 07</a:t>
            </a:r>
          </a:p>
        </p:txBody>
      </p:sp>
      <p:sp>
        <p:nvSpPr>
          <p:cNvPr id="532" name="Google Shape;532;p58">
            <a:extLst xmlns:a="http://schemas.openxmlformats.org/drawingml/2006/main">
              <a:ext uri="{FF2B5EF4-FFF2-40B4-BE49-F238E27FC236}">
                <a16:creationId xmlns:a16="http://schemas.microsoft.com/office/drawing/2014/main" id="{1BCBE750-7048-686D-1472-52C53362D6CD}"/>
              </a:ext>
            </a:extLst>
          </p:cNvPr>
          <p:cNvSpPr>
            <a:spLocks xmlns:a="http://schemas.openxmlformats.org/drawingml/2006/main" noGrp="1"/>
          </p:cNvSpPr>
          <p:nvPr>
            <p:ph type="sldNum" idx="4"/>
          </p:nvPr>
        </p:nvSpPr>
        <p:spPr>
          <a:xfrm xmlns:a="http://schemas.openxmlformats.org/drawingml/2006/main">
            <a:off x="11279332" y="6279294"/>
            <a:ext cx="518968" cy="241240"/>
          </a:xfrm>
        </p:spPr>
        <p:txBody>
          <a:bodyPr xmlns:a="http://schemas.openxmlformats.org/drawingml/2006/main" spcFirstLastPara="1" vert="horz" wrap="square" lIns="0" tIns="0" rIns="0" bIns="0" anchor="t">
            <a:noAutofit/>
          </a:bodyPr>
          <a:lstStyle xmlns:a="http://schemas.openxmlformats.org/drawingml/2006/main">
            <a:defPPr>
              <a:defRPr sz="1125">
                <a:solidFill>
                  <a:srgbClr val="FFFFFF"/>
                </a:solidFill>
                <a:latin typeface="Arial"/>
                <a:ea typeface="Arial"/>
                <a:cs typeface="Arial"/>
              </a:defRPr>
            </a:defPPr>
            <a:lvl1pPr>
              <a:defRPr sz="1125">
                <a:solidFill>
                  <a:srgbClr val="FFFFFF"/>
                </a:solidFill>
                <a:latin typeface="Arial"/>
                <a:ea typeface="Arial"/>
                <a:cs typeface="Arial"/>
              </a:defRPr>
            </a:lvl1pPr>
            <a:lvl2pPr>
              <a:defRPr sz="1125">
                <a:solidFill>
                  <a:srgbClr val="FFFFFF"/>
                </a:solidFill>
                <a:latin typeface="Arial"/>
                <a:ea typeface="Arial"/>
                <a:cs typeface="Arial"/>
              </a:defRPr>
            </a:lvl2pPr>
            <a:lvl3pPr>
              <a:defRPr sz="1125">
                <a:solidFill>
                  <a:srgbClr val="FFFFFF"/>
                </a:solidFill>
                <a:latin typeface="Arial"/>
                <a:ea typeface="Arial"/>
                <a:cs typeface="Arial"/>
              </a:defRPr>
            </a:lvl3pPr>
            <a:lvl4pPr>
              <a:defRPr sz="1125">
                <a:solidFill>
                  <a:srgbClr val="FFFFFF"/>
                </a:solidFill>
                <a:latin typeface="Arial"/>
                <a:ea typeface="Arial"/>
                <a:cs typeface="Arial"/>
              </a:defRPr>
            </a:lvl4pPr>
            <a:lvl5pPr>
              <a:defRPr sz="1125">
                <a:solidFill>
                  <a:srgbClr val="FFFFFF"/>
                </a:solidFill>
                <a:latin typeface="Arial"/>
                <a:ea typeface="Arial"/>
                <a:cs typeface="Arial"/>
              </a:defRPr>
            </a:lvl5pPr>
            <a:lvl6pPr>
              <a:defRPr sz="1125">
                <a:solidFill>
                  <a:srgbClr val="FFFFFF"/>
                </a:solidFill>
                <a:latin typeface="Arial"/>
                <a:ea typeface="Arial"/>
                <a:cs typeface="Arial"/>
              </a:defRPr>
            </a:lvl6pPr>
            <a:lvl7pPr>
              <a:defRPr sz="1125">
                <a:solidFill>
                  <a:srgbClr val="FFFFFF"/>
                </a:solidFill>
                <a:latin typeface="Arial"/>
                <a:ea typeface="Arial"/>
                <a:cs typeface="Arial"/>
              </a:defRPr>
            </a:lvl7pPr>
            <a:lvl8pPr>
              <a:defRPr sz="1125">
                <a:solidFill>
                  <a:srgbClr val="FFFFFF"/>
                </a:solidFill>
                <a:latin typeface="Arial"/>
                <a:ea typeface="Arial"/>
                <a:cs typeface="Arial"/>
              </a:defRPr>
            </a:lvl8pPr>
            <a:lvl9pPr>
              <a:defRPr sz="1125">
                <a:solidFill>
                  <a:srgbClr val="FFFFFF"/>
                </a:solidFill>
                <a:latin typeface="Arial"/>
                <a:ea typeface="Arial"/>
                <a:cs typeface="Arial"/>
              </a:defRPr>
            </a:lvl9pPr>
          </a:lstStyle>
          <a:p xmlns:a="http://schemas.openxmlformats.org/drawingml/2006/main">
            <a:pPr marL="0" indent="0">
              <a:lnSpc>
                <a:spcPct val="112000"/>
              </a:lnSpc>
              <a:spcBef>
                <a:spcPts val="0"/>
              </a:spcBef>
              <a:spcAft>
                <a:spcPts val="0"/>
              </a:spcAft>
              <a:buNone/>
              <a:defRPr sz="1125">
                <a:solidFill>
                  <a:srgbClr val="FFFFFF"/>
                </a:solidFill>
                <a:latin typeface="Arial"/>
                <a:ea typeface="Arial"/>
                <a:cs typeface="Arial"/>
              </a:defRPr>
            </a:pPr>
            <a:r>
              <a:rPr sz="1125">
                <a:solidFill>
                  <a:srgbClr val="FFFFFF"/>
                </a:solidFill>
                <a:latin typeface="Arial"/>
                <a:ea typeface="Arial"/>
                <a:cs typeface="Arial"/>
              </a:rPr>
              <a:t>15</a:t>
            </a:r>
          </a:p>
        </p:txBody>
      </p:sp>
      <p:sp>
        <p:nvSpPr>
          <p:cNvPr id="533" name="Google Shape;533;p58">
            <a:extLst xmlns:a="http://schemas.openxmlformats.org/drawingml/2006/main">
              <a:ext uri="{FF2B5EF4-FFF2-40B4-BE49-F238E27FC236}">
                <a16:creationId xmlns:a16="http://schemas.microsoft.com/office/drawing/2014/main" id="{1B5D55CD-1C17-7CD8-F26A-2DD65B067687}"/>
              </a:ext>
            </a:extLst>
          </p:cNvPr>
          <p:cNvSpPr>
            <a:spLocks xmlns:a="http://schemas.openxmlformats.org/drawingml/2006/main" noGrp="1"/>
          </p:cNvSpPr>
          <p:nvPr>
            <p:ph type="title" idx="0"/>
          </p:nvPr>
        </p:nvSpPr>
        <p:spPr>
          <a:xfrm xmlns:a="http://schemas.openxmlformats.org/drawingml/2006/main">
            <a:off x="393700" y="344008"/>
            <a:ext cx="11404600" cy="1047491"/>
          </a:xfrm>
        </p:spPr>
        <p:txBody>
          <a:bodyPr xmlns:a="http://schemas.openxmlformats.org/drawingml/2006/main" spcFirstLastPara="1" vert="horz" wrap="square" lIns="0" tIns="0" rIns="0" bIns="0" anchor="t">
            <a:noAutofit/>
          </a:bodyPr>
          <a:lstStyle xmlns:a="http://schemas.openxmlformats.org/drawingml/2006/main">
            <a:defPPr>
              <a:defRPr sz="3150">
                <a:solidFill>
                  <a:srgbClr val="FFFFFF"/>
                </a:solidFill>
                <a:latin typeface="Arial"/>
                <a:ea typeface="Arial"/>
                <a:cs typeface="Arial"/>
              </a:defRPr>
            </a:defPPr>
            <a:lvl1pPr>
              <a:defRPr sz="3150">
                <a:solidFill>
                  <a:srgbClr val="FFFFFF"/>
                </a:solidFill>
                <a:latin typeface="Arial"/>
                <a:ea typeface="Arial"/>
                <a:cs typeface="Arial"/>
              </a:defRPr>
            </a:lvl1pPr>
            <a:lvl2pPr>
              <a:defRPr sz="3150">
                <a:solidFill>
                  <a:srgbClr val="FFFFFF"/>
                </a:solidFill>
                <a:latin typeface="Arial"/>
                <a:ea typeface="Arial"/>
                <a:cs typeface="Arial"/>
              </a:defRPr>
            </a:lvl2pPr>
            <a:lvl3pPr>
              <a:defRPr sz="3150">
                <a:solidFill>
                  <a:srgbClr val="FFFFFF"/>
                </a:solidFill>
                <a:latin typeface="Arial"/>
                <a:ea typeface="Arial"/>
                <a:cs typeface="Arial"/>
              </a:defRPr>
            </a:lvl3pPr>
            <a:lvl4pPr>
              <a:defRPr sz="3150">
                <a:solidFill>
                  <a:srgbClr val="FFFFFF"/>
                </a:solidFill>
                <a:latin typeface="Arial"/>
                <a:ea typeface="Arial"/>
                <a:cs typeface="Arial"/>
              </a:defRPr>
            </a:lvl4pPr>
            <a:lvl5pPr>
              <a:defRPr sz="3150">
                <a:solidFill>
                  <a:srgbClr val="FFFFFF"/>
                </a:solidFill>
                <a:latin typeface="Arial"/>
                <a:ea typeface="Arial"/>
                <a:cs typeface="Arial"/>
              </a:defRPr>
            </a:lvl5pPr>
            <a:lvl6pPr>
              <a:defRPr sz="3150">
                <a:solidFill>
                  <a:srgbClr val="FFFFFF"/>
                </a:solidFill>
                <a:latin typeface="Arial"/>
                <a:ea typeface="Arial"/>
                <a:cs typeface="Arial"/>
              </a:defRPr>
            </a:lvl6pPr>
            <a:lvl7pPr>
              <a:defRPr sz="3150">
                <a:solidFill>
                  <a:srgbClr val="FFFFFF"/>
                </a:solidFill>
                <a:latin typeface="Arial"/>
                <a:ea typeface="Arial"/>
                <a:cs typeface="Arial"/>
              </a:defRPr>
            </a:lvl7pPr>
            <a:lvl8pPr>
              <a:defRPr sz="3150">
                <a:solidFill>
                  <a:srgbClr val="FFFFFF"/>
                </a:solidFill>
                <a:latin typeface="Arial"/>
                <a:ea typeface="Arial"/>
                <a:cs typeface="Arial"/>
              </a:defRPr>
            </a:lvl8pPr>
            <a:lvl9pPr>
              <a:defRPr sz="3150">
                <a:solidFill>
                  <a:srgbClr val="FFFFFF"/>
                </a:solidFill>
                <a:latin typeface="Arial"/>
                <a:ea typeface="Arial"/>
                <a:cs typeface="Arial"/>
              </a:defRPr>
            </a:lvl9pPr>
          </a:lstStyle>
          <a:p xmlns:a="http://schemas.openxmlformats.org/drawingml/2006/main">
            <a:pPr marL="0" indent="0">
              <a:lnSpc>
                <a:spcPct val="112000"/>
              </a:lnSpc>
              <a:spcBef>
                <a:spcPts val="0"/>
              </a:spcBef>
              <a:spcAft>
                <a:spcPts val="0"/>
              </a:spcAft>
              <a:buNone/>
              <a:defRPr sz="3150">
                <a:solidFill>
                  <a:srgbClr val="FFFFFF"/>
                </a:solidFill>
                <a:latin typeface="Arial"/>
                <a:ea typeface="Arial"/>
                <a:cs typeface="Arial"/>
              </a:defRPr>
            </a:pPr>
            <a:r>
              <a:rPr sz="3150">
                <a:solidFill>
                  <a:srgbClr val="FFFFFF"/>
                </a:solidFill>
                <a:latin typeface="Arial"/>
                <a:ea typeface="Arial"/>
                <a:cs typeface="Arial"/>
              </a:rPr>
              <a:t>Quiz 3: turn the new bits into a value</a:t>
            </a:r>
          </a:p>
        </p:txBody>
      </p:sp>
      <p:sp>
        <p:nvSpPr>
          <p:cNvPr id="7" name="Google Shape;534;p58">
            <a:extLst xmlns:a="http://schemas.openxmlformats.org/drawingml/2006/main">
              <a:ext uri="{FF2B5EF4-FFF2-40B4-BE49-F238E27FC236}">
                <a16:creationId xmlns:a16="http://schemas.microsoft.com/office/drawing/2014/main" id="{3A923FEE-B8D2-CD3A-ABBD-21770B40AA24}"/>
              </a:ext>
            </a:extLst>
          </p:cNvPr>
          <p:cNvSpPr>
            <a:spLocks xmlns:a="http://schemas.openxmlformats.org/drawingml/2006/main" noGrp="1"/>
          </p:cNvSpPr>
          <p:nvPr/>
        </p:nvSpPr>
        <p:spPr>
          <a:xfrm xmlns:a="http://schemas.openxmlformats.org/drawingml/2006/main">
            <a:off x="393700" y="2031999"/>
            <a:ext cx="5537200" cy="3534787"/>
          </a:xfrm>
          <a:prstGeom xmlns:a="http://schemas.openxmlformats.org/drawingml/2006/main" prst="rect">
            <a:avLst/>
          </a:prstGeom>
        </p:spPr>
        <p:txBody>
          <a:bodyPr xmlns:a="http://schemas.openxmlformats.org/drawingml/2006/main" spcFirstLastPara="1" vert="horz" wrap="square" lIns="0" tIns="0" rIns="0" bIns="0" anchor="t">
            <a:noAutofit/>
          </a:bodyPr>
          <a:lstStyle xmlns:a="http://schemas.openxmlformats.org/drawingml/2006/main">
            <a:defPPr>
              <a:defRPr sz="1875">
                <a:solidFill>
                  <a:srgbClr val="FFFFFF"/>
                </a:solidFill>
                <a:latin typeface="Arial"/>
                <a:ea typeface="Arial"/>
                <a:cs typeface="Arial"/>
              </a:defRPr>
            </a:defPPr>
            <a:lvl1pPr marL="228600" indent="-228600" algn="l" defTabSz="914400">
              <a:lnSpc>
                <a:spcPct val="90000"/>
              </a:lnSpc>
              <a:spcBef>
                <a:spcPts val="1000"/>
              </a:spcBef>
              <a:buFont typeface="Arial"/>
              <a:buChar char="•"/>
              <a:defRPr sz="2400" kern="1200">
                <a:solidFill>
                  <a:schemeClr val="tx1"/>
                </a:solidFill>
                <a:latin typeface="+mn-lt"/>
                <a:ea typeface="+mn-lt"/>
                <a:cs typeface="+mn-lt"/>
              </a:defRPr>
            </a:lvl1pPr>
            <a:lvl2pPr marL="685800" indent="-228600" algn="l" defTabSz="914400">
              <a:lnSpc>
                <a:spcPct val="90000"/>
              </a:lnSpc>
              <a:spcBef>
                <a:spcPts val="500"/>
              </a:spcBef>
              <a:buFont typeface="Arial"/>
              <a:buChar char="•"/>
              <a:defRPr sz="2000" kern="1200">
                <a:solidFill>
                  <a:schemeClr val="tx1"/>
                </a:solidFill>
                <a:latin typeface="+mn-lt"/>
                <a:ea typeface="+mn-lt"/>
                <a:cs typeface="+mn-lt"/>
              </a:defRPr>
            </a:lvl2pPr>
            <a:lvl3pPr marL="1143000" indent="-228600" algn="l" defTabSz="914400">
              <a:lnSpc>
                <a:spcPct val="90000"/>
              </a:lnSpc>
              <a:spcBef>
                <a:spcPts val="500"/>
              </a:spcBef>
              <a:buFont typeface="Arial"/>
              <a:buChar char="•"/>
              <a:defRPr sz="1800" kern="1200">
                <a:solidFill>
                  <a:schemeClr val="tx1"/>
                </a:solidFill>
                <a:latin typeface="+mn-lt"/>
                <a:ea typeface="+mn-lt"/>
                <a:cs typeface="+mn-lt"/>
              </a:defRPr>
            </a:lvl3pPr>
            <a:lvl4pPr marL="1600200" indent="-228600" algn="l" defTabSz="914400">
              <a:lnSpc>
                <a:spcPct val="90000"/>
              </a:lnSpc>
              <a:spcBef>
                <a:spcPts val="500"/>
              </a:spcBef>
              <a:buFont typeface="Arial"/>
              <a:buChar char="•"/>
              <a:defRPr sz="1800" kern="1200">
                <a:solidFill>
                  <a:schemeClr val="tx1"/>
                </a:solidFill>
                <a:latin typeface="+mn-lt"/>
                <a:ea typeface="+mn-lt"/>
                <a:cs typeface="+mn-lt"/>
              </a:defRPr>
            </a:lvl4pPr>
            <a:lvl5pPr marL="2057400" indent="-228600" algn="l" defTabSz="914400">
              <a:lnSpc>
                <a:spcPct val="90000"/>
              </a:lnSpc>
              <a:spcBef>
                <a:spcPts val="500"/>
              </a:spcBef>
              <a:buFont typeface="Arial"/>
              <a:buChar char="•"/>
              <a:defRPr sz="1800" kern="1200">
                <a:solidFill>
                  <a:schemeClr val="tx1"/>
                </a:solidFill>
                <a:latin typeface="+mn-lt"/>
                <a:ea typeface="+mn-lt"/>
                <a:cs typeface="+mn-lt"/>
              </a:defRPr>
            </a:lvl5pPr>
            <a:lvl6pPr marL="2514600" indent="-228600" algn="l" defTabSz="914400">
              <a:lnSpc>
                <a:spcPct val="90000"/>
              </a:lnSpc>
              <a:spcBef>
                <a:spcPts val="500"/>
              </a:spcBef>
              <a:buFont typeface="Arial"/>
              <a:buChar char="•"/>
              <a:defRPr sz="1800" kern="1200">
                <a:solidFill>
                  <a:schemeClr val="tx1"/>
                </a:solidFill>
                <a:latin typeface="+mn-lt"/>
                <a:ea typeface="+mn-lt"/>
                <a:cs typeface="+mn-lt"/>
              </a:defRPr>
            </a:lvl6pPr>
            <a:lvl7pPr marL="2971800" indent="-228600" algn="l" defTabSz="914400">
              <a:lnSpc>
                <a:spcPct val="90000"/>
              </a:lnSpc>
              <a:spcBef>
                <a:spcPts val="500"/>
              </a:spcBef>
              <a:buFont typeface="Arial"/>
              <a:buChar char="•"/>
              <a:defRPr sz="1800" kern="1200">
                <a:solidFill>
                  <a:schemeClr val="tx1"/>
                </a:solidFill>
                <a:latin typeface="+mn-lt"/>
                <a:ea typeface="+mn-lt"/>
                <a:cs typeface="+mn-lt"/>
              </a:defRPr>
            </a:lvl7pPr>
            <a:lvl8pPr marL="3429000" indent="-228600" algn="l" defTabSz="914400">
              <a:lnSpc>
                <a:spcPct val="90000"/>
              </a:lnSpc>
              <a:spcBef>
                <a:spcPts val="500"/>
              </a:spcBef>
              <a:buFont typeface="Arial"/>
              <a:buChar char="•"/>
              <a:defRPr sz="1800" kern="1200">
                <a:solidFill>
                  <a:schemeClr val="tx1"/>
                </a:solidFill>
                <a:latin typeface="+mn-lt"/>
                <a:ea typeface="+mn-lt"/>
                <a:cs typeface="+mn-lt"/>
              </a:defRPr>
            </a:lvl8pPr>
            <a:lvl9pPr marL="3886200" indent="-228600" algn="l" defTabSz="914400">
              <a:lnSpc>
                <a:spcPct val="90000"/>
              </a:lnSpc>
              <a:spcBef>
                <a:spcPts val="500"/>
              </a:spcBef>
              <a:buFont typeface="Arial"/>
              <a:buChar char="•"/>
              <a:defRPr sz="1800" kern="1200">
                <a:solidFill>
                  <a:schemeClr val="tx1"/>
                </a:solidFill>
                <a:latin typeface="+mn-lt"/>
                <a:ea typeface="+mn-lt"/>
                <a:cs typeface="+mn-lt"/>
              </a:defRPr>
            </a:lvl9pPr>
          </a:lstStyle>
          <a:p xmlns:a="http://schemas.openxmlformats.org/drawingml/2006/main">
            <a:pPr marL="0" indent="0">
              <a:lnSpc>
                <a:spcPct val="112000"/>
              </a:lnSpc>
              <a:spcBef>
                <a:spcPts val="0"/>
              </a:spcBef>
              <a:spcAft>
                <a:spcPts val="0"/>
              </a:spcAft>
              <a:buNone/>
              <a:defRPr sz="1875">
                <a:solidFill>
                  <a:srgbClr val="FFFFFF"/>
                </a:solidFill>
                <a:latin typeface="Arial"/>
                <a:ea typeface="Arial"/>
                <a:cs typeface="Arial"/>
              </a:defRPr>
            </a:pPr>
            <a:r>
              <a:rPr sz="1875">
                <a:solidFill>
                  <a:srgbClr val="FFFFFF"/>
                </a:solidFill>
                <a:latin typeface="Arial"/>
                <a:ea typeface="Arial"/>
                <a:cs typeface="Arial"/>
              </a:rPr>
              <a:t>127 &lt;&lt; 23 places 127 in the exponent field. It does not multiply the final float by 2²³.</a:t>
            </a:r>
          </a:p>
          <a:p xmlns:a="http://schemas.openxmlformats.org/drawingml/2006/main">
            <a:pPr marL="0" indent="0">
              <a:lnSpc>
                <a:spcPct val="112000"/>
              </a:lnSpc>
              <a:spcBef>
                <a:spcPts val="0"/>
              </a:spcBef>
              <a:spcAft>
                <a:spcPts val="0"/>
              </a:spcAft>
              <a:buNone/>
            </a:pPr>
            <a:r>
              <a:t/>
            </a:r>
          </a:p>
          <a:p xmlns:a="http://schemas.openxmlformats.org/drawingml/2006/main">
            <a:pPr marL="0" indent="0">
              <a:lnSpc>
                <a:spcPct val="112000"/>
              </a:lnSpc>
              <a:spcBef>
                <a:spcPts val="0"/>
              </a:spcBef>
              <a:spcAft>
                <a:spcPts val="0"/>
              </a:spcAft>
              <a:buNone/>
              <a:defRPr sz="1875">
                <a:solidFill>
                  <a:srgbClr val="FFFFFF"/>
                </a:solidFill>
                <a:latin typeface="Arial"/>
                <a:ea typeface="Arial"/>
                <a:cs typeface="Arial"/>
              </a:defRPr>
            </a:pPr>
            <a:r>
              <a:rPr sz="1875">
                <a:solidFill>
                  <a:srgbClr val="FFFFFF"/>
                </a:solidFill>
                <a:latin typeface="Arial"/>
                <a:ea typeface="Arial"/>
                <a:cs typeface="Arial"/>
              </a:rPr>
              <a:t>1 &lt;&lt; 22 sets the first fraction bit, whose weight is 1/2.</a:t>
            </a:r>
          </a:p>
          <a:p xmlns:a="http://schemas.openxmlformats.org/drawingml/2006/main">
            <a:pPr marL="0" indent="0">
              <a:lnSpc>
                <a:spcPct val="112000"/>
              </a:lnSpc>
              <a:spcBef>
                <a:spcPts val="0"/>
              </a:spcBef>
              <a:spcAft>
                <a:spcPts val="0"/>
              </a:spcAft>
              <a:buNone/>
            </a:pPr>
            <a:r>
              <a:t/>
            </a:r>
          </a:p>
          <a:p xmlns:a="http://schemas.openxmlformats.org/drawingml/2006/main">
            <a:pPr marL="0" indent="0">
              <a:lnSpc>
                <a:spcPct val="112000"/>
              </a:lnSpc>
              <a:spcBef>
                <a:spcPts val="0"/>
              </a:spcBef>
              <a:spcAft>
                <a:spcPts val="0"/>
              </a:spcAft>
              <a:buNone/>
              <a:defRPr sz="1875">
                <a:solidFill>
                  <a:srgbClr val="FFFFFF"/>
                </a:solidFill>
                <a:latin typeface="Arial"/>
                <a:ea typeface="Arial"/>
                <a:cs typeface="Arial"/>
              </a:defRPr>
            </a:pPr>
            <a:r>
              <a:rPr sz="1875">
                <a:solidFill>
                  <a:srgbClr val="FFFFFF"/>
                </a:solidFill>
                <a:latin typeface="Arial"/>
                <a:ea typeface="Arial"/>
                <a:cs typeface="Arial"/>
              </a:rPr>
              <a:t>Now decode the fields normally.</a:t>
            </a:r>
          </a:p>
        </p:txBody>
      </p:sp>
      <p:sp>
        <p:nvSpPr>
          <p:cNvPr id="8" name="Content Placeholder 3">
            <a:extLst xmlns:a="http://schemas.openxmlformats.org/drawingml/2006/main">
              <a:ext uri="{FF2B5EF4-FFF2-40B4-BE49-F238E27FC236}">
                <a16:creationId xmlns:a16="http://schemas.microsoft.com/office/drawing/2014/main" id="{2EE8F343-A95F-2AAA-FE9E-A6C31E298DF7}"/>
              </a:ext>
            </a:extLst>
          </p:cNvPr>
          <p:cNvSpPr>
            <a:spLocks xmlns:a="http://schemas.openxmlformats.org/drawingml/2006/main" noGrp="1"/>
          </p:cNvSpPr>
          <p:nvPr/>
        </p:nvSpPr>
        <p:spPr>
          <a:xfrm xmlns:a="http://schemas.openxmlformats.org/drawingml/2006/main">
            <a:off x="6256618" y="2031999"/>
            <a:ext cx="5537200" cy="3534787"/>
          </a:xfrm>
          <a:prstGeom xmlns:a="http://schemas.openxmlformats.org/drawingml/2006/main" prst="rect">
            <a:avLst/>
          </a:prstGeom>
        </p:spPr>
        <p:txBody>
          <a:bodyPr xmlns:a="http://schemas.openxmlformats.org/drawingml/2006/main" lIns="0" tIns="0" rIns="0" bIns="0" anchor="t">
            <a:noAutofit/>
          </a:bodyPr>
          <a:lstStyle xmlns:a="http://schemas.openxmlformats.org/drawingml/2006/main">
            <a:defPPr>
              <a:defRPr sz="1800">
                <a:solidFill>
                  <a:srgbClr val="FFFFFF"/>
                </a:solidFill>
                <a:latin typeface="Consolas"/>
                <a:ea typeface="Consolas"/>
                <a:cs typeface="Consolas"/>
              </a:defRPr>
            </a:defPPr>
            <a:lvl1pPr marL="228600" indent="-228600" algn="l" defTabSz="914400">
              <a:lnSpc>
                <a:spcPct val="90000"/>
              </a:lnSpc>
              <a:spcBef>
                <a:spcPts val="1000"/>
              </a:spcBef>
              <a:buFont typeface="Arial"/>
              <a:buChar char="•"/>
              <a:defRPr sz="2400" kern="1200">
                <a:solidFill>
                  <a:schemeClr val="tx1"/>
                </a:solidFill>
                <a:latin typeface="+mn-lt"/>
                <a:ea typeface="+mn-lt"/>
                <a:cs typeface="+mn-lt"/>
              </a:defRPr>
            </a:lvl1pPr>
            <a:lvl2pPr marL="685800" indent="-228600" algn="l" defTabSz="914400">
              <a:lnSpc>
                <a:spcPct val="90000"/>
              </a:lnSpc>
              <a:spcBef>
                <a:spcPts val="500"/>
              </a:spcBef>
              <a:buFont typeface="Arial"/>
              <a:buChar char="•"/>
              <a:defRPr sz="2000" kern="1200">
                <a:solidFill>
                  <a:schemeClr val="tx1"/>
                </a:solidFill>
                <a:latin typeface="+mn-lt"/>
                <a:ea typeface="+mn-lt"/>
                <a:cs typeface="+mn-lt"/>
              </a:defRPr>
            </a:lvl2pPr>
            <a:lvl3pPr marL="1143000" indent="-228600" algn="l" defTabSz="914400">
              <a:lnSpc>
                <a:spcPct val="90000"/>
              </a:lnSpc>
              <a:spcBef>
                <a:spcPts val="500"/>
              </a:spcBef>
              <a:buFont typeface="Arial"/>
              <a:buChar char="•"/>
              <a:defRPr sz="1800" kern="1200">
                <a:solidFill>
                  <a:schemeClr val="tx1"/>
                </a:solidFill>
                <a:latin typeface="+mn-lt"/>
                <a:ea typeface="+mn-lt"/>
                <a:cs typeface="+mn-lt"/>
              </a:defRPr>
            </a:lvl3pPr>
            <a:lvl4pPr marL="1600200" indent="-228600" algn="l" defTabSz="914400">
              <a:lnSpc>
                <a:spcPct val="90000"/>
              </a:lnSpc>
              <a:spcBef>
                <a:spcPts val="500"/>
              </a:spcBef>
              <a:buFont typeface="Arial"/>
              <a:buChar char="•"/>
              <a:defRPr sz="1800" kern="1200">
                <a:solidFill>
                  <a:schemeClr val="tx1"/>
                </a:solidFill>
                <a:latin typeface="+mn-lt"/>
                <a:ea typeface="+mn-lt"/>
                <a:cs typeface="+mn-lt"/>
              </a:defRPr>
            </a:lvl4pPr>
            <a:lvl5pPr marL="2057400" indent="-228600" algn="l" defTabSz="914400">
              <a:lnSpc>
                <a:spcPct val="90000"/>
              </a:lnSpc>
              <a:spcBef>
                <a:spcPts val="500"/>
              </a:spcBef>
              <a:buFont typeface="Arial"/>
              <a:buChar char="•"/>
              <a:defRPr sz="1800" kern="1200">
                <a:solidFill>
                  <a:schemeClr val="tx1"/>
                </a:solidFill>
                <a:latin typeface="+mn-lt"/>
                <a:ea typeface="+mn-lt"/>
                <a:cs typeface="+mn-lt"/>
              </a:defRPr>
            </a:lvl5pPr>
            <a:lvl6pPr marL="2514600" indent="-228600" algn="l" defTabSz="914400">
              <a:lnSpc>
                <a:spcPct val="90000"/>
              </a:lnSpc>
              <a:spcBef>
                <a:spcPts val="500"/>
              </a:spcBef>
              <a:buFont typeface="Arial"/>
              <a:buChar char="•"/>
              <a:defRPr sz="1800" kern="1200">
                <a:solidFill>
                  <a:schemeClr val="tx1"/>
                </a:solidFill>
                <a:latin typeface="+mn-lt"/>
                <a:ea typeface="+mn-lt"/>
                <a:cs typeface="+mn-lt"/>
              </a:defRPr>
            </a:lvl6pPr>
            <a:lvl7pPr marL="2971800" indent="-228600" algn="l" defTabSz="914400">
              <a:lnSpc>
                <a:spcPct val="90000"/>
              </a:lnSpc>
              <a:spcBef>
                <a:spcPts val="500"/>
              </a:spcBef>
              <a:buFont typeface="Arial"/>
              <a:buChar char="•"/>
              <a:defRPr sz="1800" kern="1200">
                <a:solidFill>
                  <a:schemeClr val="tx1"/>
                </a:solidFill>
                <a:latin typeface="+mn-lt"/>
                <a:ea typeface="+mn-lt"/>
                <a:cs typeface="+mn-lt"/>
              </a:defRPr>
            </a:lvl7pPr>
            <a:lvl8pPr marL="3429000" indent="-228600" algn="l" defTabSz="914400">
              <a:lnSpc>
                <a:spcPct val="90000"/>
              </a:lnSpc>
              <a:spcBef>
                <a:spcPts val="500"/>
              </a:spcBef>
              <a:buFont typeface="Arial"/>
              <a:buChar char="•"/>
              <a:defRPr sz="1800" kern="1200">
                <a:solidFill>
                  <a:schemeClr val="tx1"/>
                </a:solidFill>
                <a:latin typeface="+mn-lt"/>
                <a:ea typeface="+mn-lt"/>
                <a:cs typeface="+mn-lt"/>
              </a:defRPr>
            </a:lvl8pPr>
            <a:lvl9pPr marL="3886200" indent="-228600" algn="l" defTabSz="914400">
              <a:lnSpc>
                <a:spcPct val="90000"/>
              </a:lnSpc>
              <a:spcBef>
                <a:spcPts val="500"/>
              </a:spcBef>
              <a:buFont typeface="Arial"/>
              <a:buChar char="•"/>
              <a:defRPr sz="1800" kern="1200">
                <a:solidFill>
                  <a:schemeClr val="tx1"/>
                </a:solidFill>
                <a:latin typeface="+mn-lt"/>
                <a:ea typeface="+mn-lt"/>
                <a:cs typeface="+mn-lt"/>
              </a:defRPr>
            </a:lvl9pPr>
          </a:lstStyle>
          <a:p xmlns:a="http://schemas.openxmlformats.org/drawingml/2006/main">
            <a:pPr marL="0" indent="0">
              <a:lnSpc>
                <a:spcPct val="112000"/>
              </a:lnSpc>
              <a:spcBef>
                <a:spcPts val="0"/>
              </a:spcBef>
              <a:spcAft>
                <a:spcPts val="0"/>
              </a:spcAft>
              <a:buNone/>
              <a:defRPr sz="1800">
                <a:solidFill>
                  <a:srgbClr val="FFFFFF"/>
                </a:solidFill>
                <a:latin typeface="Consolas"/>
                <a:ea typeface="Consolas"/>
                <a:cs typeface="Consolas"/>
              </a:defRPr>
            </a:pPr>
            <a:r>
              <a:rPr sz="1800">
                <a:solidFill>
                  <a:srgbClr val="FFFFFF"/>
                </a:solidFill>
                <a:latin typeface="Consolas"/>
                <a:ea typeface="Consolas"/>
                <a:cs typeface="Consolas"/>
              </a:rPr>
              <a:t>Sign:      0</a:t>
            </a:r>
          </a:p>
          <a:p xmlns:a="http://schemas.openxmlformats.org/drawingml/2006/main">
            <a:pPr marL="0" indent="0">
              <a:lnSpc>
                <a:spcPct val="112000"/>
              </a:lnSpc>
              <a:spcBef>
                <a:spcPts val="0"/>
              </a:spcBef>
              <a:spcAft>
                <a:spcPts val="0"/>
              </a:spcAft>
              <a:buNone/>
              <a:defRPr sz="1800">
                <a:solidFill>
                  <a:srgbClr val="FFFFFF"/>
                </a:solidFill>
                <a:latin typeface="Consolas"/>
                <a:ea typeface="Consolas"/>
                <a:cs typeface="Consolas"/>
              </a:defRPr>
            </a:pPr>
            <a:r>
              <a:rPr sz="1800">
                <a:solidFill>
                  <a:srgbClr val="FFFFFF"/>
                </a:solidFill>
                <a:latin typeface="Consolas"/>
                <a:ea typeface="Consolas"/>
                <a:cs typeface="Consolas"/>
              </a:rPr>
              <a:t>Exponent:  127 = 01111111₂</a:t>
            </a:r>
          </a:p>
          <a:p xmlns:a="http://schemas.openxmlformats.org/drawingml/2006/main">
            <a:pPr marL="0" indent="0">
              <a:lnSpc>
                <a:spcPct val="112000"/>
              </a:lnSpc>
              <a:spcBef>
                <a:spcPts val="0"/>
              </a:spcBef>
              <a:spcAft>
                <a:spcPts val="0"/>
              </a:spcAft>
              <a:buNone/>
              <a:defRPr sz="1800">
                <a:solidFill>
                  <a:srgbClr val="FFFFFF"/>
                </a:solidFill>
                <a:latin typeface="Consolas"/>
                <a:ea typeface="Consolas"/>
                <a:cs typeface="Consolas"/>
              </a:defRPr>
            </a:pPr>
            <a:r>
              <a:rPr sz="1800">
                <a:solidFill>
                  <a:srgbClr val="FFFFFF"/>
                </a:solidFill>
                <a:latin typeface="Consolas"/>
                <a:ea typeface="Consolas"/>
                <a:cs typeface="Consolas"/>
              </a:rPr>
              <a:t>Fraction:  100000...000</a:t>
            </a:r>
          </a:p>
          <a:p xmlns:a="http://schemas.openxmlformats.org/drawingml/2006/main">
            <a:pPr marL="0" indent="0">
              <a:lnSpc>
                <a:spcPct val="112000"/>
              </a:lnSpc>
              <a:spcBef>
                <a:spcPts val="0"/>
              </a:spcBef>
              <a:spcAft>
                <a:spcPts val="0"/>
              </a:spcAft>
              <a:buNone/>
            </a:pPr>
            <a:r>
              <a:t/>
            </a:r>
          </a:p>
          <a:p xmlns:a="http://schemas.openxmlformats.org/drawingml/2006/main">
            <a:pPr marL="0" indent="0">
              <a:lnSpc>
                <a:spcPct val="112000"/>
              </a:lnSpc>
              <a:spcBef>
                <a:spcPts val="0"/>
              </a:spcBef>
              <a:spcAft>
                <a:spcPts val="0"/>
              </a:spcAft>
              <a:buNone/>
              <a:defRPr sz="1800">
                <a:solidFill>
                  <a:srgbClr val="FFFFFF"/>
                </a:solidFill>
                <a:latin typeface="Consolas"/>
                <a:ea typeface="Consolas"/>
                <a:cs typeface="Consolas"/>
              </a:defRPr>
            </a:pPr>
            <a:r>
              <a:rPr sz="1800">
                <a:solidFill>
                  <a:srgbClr val="FFFFFF"/>
                </a:solidFill>
                <a:latin typeface="Consolas"/>
                <a:ea typeface="Consolas"/>
                <a:cs typeface="Consolas"/>
              </a:rPr>
              <a:t>Actual exponent = 127−127 = 0</a:t>
            </a:r>
          </a:p>
          <a:p xmlns:a="http://schemas.openxmlformats.org/drawingml/2006/main">
            <a:pPr marL="0" indent="0">
              <a:lnSpc>
                <a:spcPct val="112000"/>
              </a:lnSpc>
              <a:spcBef>
                <a:spcPts val="0"/>
              </a:spcBef>
              <a:spcAft>
                <a:spcPts val="0"/>
              </a:spcAft>
              <a:buNone/>
              <a:defRPr sz="1800">
                <a:solidFill>
                  <a:srgbClr val="FFFFFF"/>
                </a:solidFill>
                <a:latin typeface="Consolas"/>
                <a:ea typeface="Consolas"/>
                <a:cs typeface="Consolas"/>
              </a:defRPr>
            </a:pPr>
            <a:r>
              <a:rPr sz="1800">
                <a:solidFill>
                  <a:srgbClr val="FFFFFF"/>
                </a:solidFill>
                <a:latin typeface="Consolas"/>
                <a:ea typeface="Consolas"/>
                <a:cs typeface="Consolas"/>
              </a:rPr>
              <a:t>Significand = 1 + 1/2 = 1.5</a:t>
            </a:r>
          </a:p>
          <a:p xmlns:a="http://schemas.openxmlformats.org/drawingml/2006/main">
            <a:pPr marL="0" indent="0">
              <a:lnSpc>
                <a:spcPct val="112000"/>
              </a:lnSpc>
              <a:spcBef>
                <a:spcPts val="0"/>
              </a:spcBef>
              <a:spcAft>
                <a:spcPts val="0"/>
              </a:spcAft>
              <a:buNone/>
            </a:pPr>
            <a:r>
              <a:t/>
            </a:r>
          </a:p>
          <a:p xmlns:a="http://schemas.openxmlformats.org/drawingml/2006/main">
            <a:pPr marL="0" indent="0">
              <a:lnSpc>
                <a:spcPct val="112000"/>
              </a:lnSpc>
              <a:spcBef>
                <a:spcPts val="0"/>
              </a:spcBef>
              <a:spcAft>
                <a:spcPts val="0"/>
              </a:spcAft>
              <a:buNone/>
              <a:defRPr sz="1800">
                <a:solidFill>
                  <a:srgbClr val="FFFFFF"/>
                </a:solidFill>
                <a:latin typeface="Consolas"/>
                <a:ea typeface="Consolas"/>
                <a:cs typeface="Consolas"/>
              </a:defRPr>
            </a:pPr>
            <a:r>
              <a:rPr sz="1800">
                <a:solidFill>
                  <a:srgbClr val="FFFFFF"/>
                </a:solidFill>
                <a:latin typeface="Consolas"/>
                <a:ea typeface="Consolas"/>
                <a:cs typeface="Consolas"/>
              </a:rPr>
              <a:t>Value = 2⁰ × 1.5 = 1.5</a:t>
            </a:r>
          </a:p>
        </p:txBody>
      </p:sp>
      <p:sp>
        <p:nvSpPr>
          <p:cNvPr id="534" name="Takeaway">
            <a:extLst xmlns:a="http://schemas.openxmlformats.org/drawingml/2006/main">
              <a:ext uri="{FF2B5EF4-FFF2-40B4-BE49-F238E27FC236}">
                <a16:creationId xmlns:a16="http://schemas.microsoft.com/office/drawing/2014/main" id="{3C48011C-488F-4C78-B598-E00FE8E6B473}"/>
              </a:ext>
            </a:extLst>
          </p:cNvPr>
          <p:cNvSpPr>
            <a:spLocks xmlns:a="http://schemas.openxmlformats.org/drawingml/2006/main" noGrp="1"/>
          </p:cNvSpPr>
          <p:nvPr/>
        </p:nvSpPr>
        <p:spPr>
          <a:xfrm xmlns:a="http://schemas.openxmlformats.org/drawingml/2006/main">
            <a:off x="393668" y="5715000"/>
            <a:ext cx="11404283" cy="4667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1350">
                <a:solidFill>
                  <a:srgbClr val="CCCCCC"/>
                </a:solidFill>
                <a:latin typeface="Arial"/>
                <a:ea typeface="Arial"/>
                <a:cs typeface="Arial"/>
              </a:defRPr>
            </a:defPPr>
            <a:lvl1pPr>
              <a:defRPr sz="1350">
                <a:solidFill>
                  <a:srgbClr val="CCCCCC"/>
                </a:solidFill>
                <a:latin typeface="Arial"/>
                <a:ea typeface="Arial"/>
                <a:cs typeface="Arial"/>
              </a:defRPr>
            </a:lvl1pPr>
            <a:lvl2pPr>
              <a:defRPr sz="1350">
                <a:solidFill>
                  <a:srgbClr val="CCCCCC"/>
                </a:solidFill>
                <a:latin typeface="Arial"/>
                <a:ea typeface="Arial"/>
                <a:cs typeface="Arial"/>
              </a:defRPr>
            </a:lvl2pPr>
            <a:lvl3pPr>
              <a:defRPr sz="1350">
                <a:solidFill>
                  <a:srgbClr val="CCCCCC"/>
                </a:solidFill>
                <a:latin typeface="Arial"/>
                <a:ea typeface="Arial"/>
                <a:cs typeface="Arial"/>
              </a:defRPr>
            </a:lvl3pPr>
            <a:lvl4pPr>
              <a:defRPr sz="1350">
                <a:solidFill>
                  <a:srgbClr val="CCCCCC"/>
                </a:solidFill>
                <a:latin typeface="Arial"/>
                <a:ea typeface="Arial"/>
                <a:cs typeface="Arial"/>
              </a:defRPr>
            </a:lvl4pPr>
            <a:lvl5pPr>
              <a:defRPr sz="1350">
                <a:solidFill>
                  <a:srgbClr val="CCCCCC"/>
                </a:solidFill>
                <a:latin typeface="Arial"/>
                <a:ea typeface="Arial"/>
                <a:cs typeface="Arial"/>
              </a:defRPr>
            </a:lvl5pPr>
            <a:lvl6pPr>
              <a:defRPr sz="1350">
                <a:solidFill>
                  <a:srgbClr val="CCCCCC"/>
                </a:solidFill>
                <a:latin typeface="Arial"/>
                <a:ea typeface="Arial"/>
                <a:cs typeface="Arial"/>
              </a:defRPr>
            </a:lvl6pPr>
            <a:lvl7pPr>
              <a:defRPr sz="1350">
                <a:solidFill>
                  <a:srgbClr val="CCCCCC"/>
                </a:solidFill>
                <a:latin typeface="Arial"/>
                <a:ea typeface="Arial"/>
                <a:cs typeface="Arial"/>
              </a:defRPr>
            </a:lvl7pPr>
            <a:lvl8pPr>
              <a:defRPr sz="1350">
                <a:solidFill>
                  <a:srgbClr val="CCCCCC"/>
                </a:solidFill>
                <a:latin typeface="Arial"/>
                <a:ea typeface="Arial"/>
                <a:cs typeface="Arial"/>
              </a:defRPr>
            </a:lvl8pPr>
            <a:lvl9pPr>
              <a:defRPr sz="1350">
                <a:solidFill>
                  <a:srgbClr val="CCCCCC"/>
                </a:solidFill>
                <a:latin typeface="Arial"/>
                <a:ea typeface="Arial"/>
                <a:cs typeface="Arial"/>
              </a:defRPr>
            </a:lvl9pPr>
          </a:lstStyle>
          <a:p xmlns:a="http://schemas.openxmlformats.org/drawingml/2006/main">
            <a:pPr marL="0" indent="0">
              <a:lnSpc>
                <a:spcPct val="112000"/>
              </a:lnSpc>
              <a:spcBef>
                <a:spcPts val="0"/>
              </a:spcBef>
              <a:spcAft>
                <a:spcPts val="0"/>
              </a:spcAft>
              <a:buNone/>
              <a:defRPr sz="1350">
                <a:solidFill>
                  <a:srgbClr val="CCCCCC"/>
                </a:solidFill>
                <a:latin typeface="Arial"/>
                <a:ea typeface="Arial"/>
                <a:cs typeface="Arial"/>
              </a:defRPr>
            </a:pPr>
            <a:r>
              <a:rPr sz="1350">
                <a:solidFill>
                  <a:srgbClr val="CCCCCC"/>
                </a:solidFill>
                <a:latin typeface="Arial"/>
                <a:ea typeface="Arial"/>
                <a:cs typeface="Arial"/>
              </a:rPr>
              <a:t>The second printed value is 1.5. The union is 4 bytes under the quiz’s layout.</a:t>
            </a:r>
          </a:p>
        </p:txBody>
      </p:sp>
    </p:spTree>
    <p:extLst>
      <p:ext uri="{BB962C8B-B14F-4D97-AF65-F5344CB8AC3E}">
        <p14:creationId xmlns:p14="http://schemas.microsoft.com/office/powerpoint/2010/main" val="3667182145"/>
      </p:ext>
    </p:extLst>
  </p:cSld>
</p:sld>
</file>

<file path=ppt/slides/slide16.xml><?xml version="1.0" encoding="utf-8"?>
<p:sld xmlns:p="http://schemas.openxmlformats.org/presentationml/2006/main">
  <p:cSld>
    <p:spTree>
      <p:nvGrpSpPr>
        <p:cNvPr id="1" name=""/>
        <p:cNvGrpSpPr/>
        <p:nvPr/>
      </p:nvGrpSpPr>
      <p:grpSpPr>
        <a:xfrm xmlns:a="http://schemas.openxmlformats.org/drawingml/2006/main"/>
      </p:grpSpPr>
      <p:sp>
        <p:nvSpPr>
          <p:cNvPr id="3" name="Footer Placeholder 2">
            <a:extLst xmlns:a="http://schemas.openxmlformats.org/drawingml/2006/main">
              <a:ext uri="{FF2B5EF4-FFF2-40B4-BE49-F238E27FC236}">
                <a16:creationId xmlns:a16="http://schemas.microsoft.com/office/drawing/2014/main" id="{39EA4C82-C623-0196-4A95-876ADF5DEE92}"/>
              </a:ext>
            </a:extLst>
          </p:cNvPr>
          <p:cNvSpPr>
            <a:spLocks xmlns:a="http://schemas.openxmlformats.org/drawingml/2006/main" noGrp="1"/>
          </p:cNvSpPr>
          <p:nvPr>
            <p:ph type="ftr" idx="3"/>
          </p:nvPr>
        </p:nvSpPr>
        <p:spPr>
          <a:xfrm xmlns:a="http://schemas.openxmlformats.org/drawingml/2006/main">
            <a:off x="393700" y="6279952"/>
            <a:ext cx="3568700" cy="241240"/>
          </a:xfrm>
        </p:spPr>
        <p:txBody>
          <a:bodyPr xmlns:a="http://schemas.openxmlformats.org/drawingml/2006/main" lIns="0" tIns="0" rIns="0" bIns="0" anchor="t">
            <a:noAutofit/>
          </a:bodyPr>
          <a:lstStyle xmlns:a="http://schemas.openxmlformats.org/drawingml/2006/main">
            <a:defPPr>
              <a:defRPr sz="1125">
                <a:solidFill>
                  <a:srgbClr val="FFFFFF"/>
                </a:solidFill>
                <a:latin typeface="Arial"/>
                <a:ea typeface="Arial"/>
                <a:cs typeface="Arial"/>
              </a:defRPr>
            </a:defPPr>
            <a:lvl1pPr>
              <a:defRPr sz="1125">
                <a:solidFill>
                  <a:srgbClr val="FFFFFF"/>
                </a:solidFill>
                <a:latin typeface="Arial"/>
                <a:ea typeface="Arial"/>
                <a:cs typeface="Arial"/>
              </a:defRPr>
            </a:lvl1pPr>
            <a:lvl2pPr>
              <a:defRPr sz="1125">
                <a:solidFill>
                  <a:srgbClr val="FFFFFF"/>
                </a:solidFill>
                <a:latin typeface="Arial"/>
                <a:ea typeface="Arial"/>
                <a:cs typeface="Arial"/>
              </a:defRPr>
            </a:lvl2pPr>
            <a:lvl3pPr>
              <a:defRPr sz="1125">
                <a:solidFill>
                  <a:srgbClr val="FFFFFF"/>
                </a:solidFill>
                <a:latin typeface="Arial"/>
                <a:ea typeface="Arial"/>
                <a:cs typeface="Arial"/>
              </a:defRPr>
            </a:lvl3pPr>
            <a:lvl4pPr>
              <a:defRPr sz="1125">
                <a:solidFill>
                  <a:srgbClr val="FFFFFF"/>
                </a:solidFill>
                <a:latin typeface="Arial"/>
                <a:ea typeface="Arial"/>
                <a:cs typeface="Arial"/>
              </a:defRPr>
            </a:lvl4pPr>
            <a:lvl5pPr>
              <a:defRPr sz="1125">
                <a:solidFill>
                  <a:srgbClr val="FFFFFF"/>
                </a:solidFill>
                <a:latin typeface="Arial"/>
                <a:ea typeface="Arial"/>
                <a:cs typeface="Arial"/>
              </a:defRPr>
            </a:lvl5pPr>
            <a:lvl6pPr>
              <a:defRPr sz="1125">
                <a:solidFill>
                  <a:srgbClr val="FFFFFF"/>
                </a:solidFill>
                <a:latin typeface="Arial"/>
                <a:ea typeface="Arial"/>
                <a:cs typeface="Arial"/>
              </a:defRPr>
            </a:lvl6pPr>
            <a:lvl7pPr>
              <a:defRPr sz="1125">
                <a:solidFill>
                  <a:srgbClr val="FFFFFF"/>
                </a:solidFill>
                <a:latin typeface="Arial"/>
                <a:ea typeface="Arial"/>
                <a:cs typeface="Arial"/>
              </a:defRPr>
            </a:lvl7pPr>
            <a:lvl8pPr>
              <a:defRPr sz="1125">
                <a:solidFill>
                  <a:srgbClr val="FFFFFF"/>
                </a:solidFill>
                <a:latin typeface="Arial"/>
                <a:ea typeface="Arial"/>
                <a:cs typeface="Arial"/>
              </a:defRPr>
            </a:lvl8pPr>
            <a:lvl9pPr>
              <a:defRPr sz="1125">
                <a:solidFill>
                  <a:srgbClr val="FFFFFF"/>
                </a:solidFill>
                <a:latin typeface="Arial"/>
                <a:ea typeface="Arial"/>
                <a:cs typeface="Arial"/>
              </a:defRPr>
            </a:lvl9pPr>
          </a:lstStyle>
          <a:p xmlns:a="http://schemas.openxmlformats.org/drawingml/2006/main">
            <a:pPr marL="0" indent="0">
              <a:lnSpc>
                <a:spcPct val="112000"/>
              </a:lnSpc>
              <a:spcBef>
                <a:spcPts val="0"/>
              </a:spcBef>
              <a:spcAft>
                <a:spcPts val="0"/>
              </a:spcAft>
              <a:buNone/>
              <a:defRPr sz="1125">
                <a:solidFill>
                  <a:srgbClr val="FFFFFF"/>
                </a:solidFill>
                <a:latin typeface="Arial"/>
                <a:ea typeface="Arial"/>
                <a:cs typeface="Arial"/>
              </a:defRPr>
            </a:pPr>
            <a:r>
              <a:rPr sz="1125">
                <a:solidFill>
                  <a:srgbClr val="FFFFFF"/>
                </a:solidFill>
                <a:latin typeface="Arial"/>
                <a:ea typeface="Arial"/>
                <a:cs typeface="Arial"/>
              </a:rPr>
              <a:t>CS 211 · Recitation 07</a:t>
            </a:r>
          </a:p>
        </p:txBody>
      </p:sp>
      <p:sp>
        <p:nvSpPr>
          <p:cNvPr id="532" name="Google Shape;532;p58">
            <a:extLst xmlns:a="http://schemas.openxmlformats.org/drawingml/2006/main">
              <a:ext uri="{FF2B5EF4-FFF2-40B4-BE49-F238E27FC236}">
                <a16:creationId xmlns:a16="http://schemas.microsoft.com/office/drawing/2014/main" id="{1BCBE750-7048-686D-1472-52C53362D6CD}"/>
              </a:ext>
            </a:extLst>
          </p:cNvPr>
          <p:cNvSpPr>
            <a:spLocks xmlns:a="http://schemas.openxmlformats.org/drawingml/2006/main" noGrp="1"/>
          </p:cNvSpPr>
          <p:nvPr>
            <p:ph type="sldNum" idx="4"/>
          </p:nvPr>
        </p:nvSpPr>
        <p:spPr>
          <a:xfrm xmlns:a="http://schemas.openxmlformats.org/drawingml/2006/main">
            <a:off x="11279332" y="6279294"/>
            <a:ext cx="518968" cy="241240"/>
          </a:xfrm>
        </p:spPr>
        <p:txBody>
          <a:bodyPr xmlns:a="http://schemas.openxmlformats.org/drawingml/2006/main" spcFirstLastPara="1" vert="horz" wrap="square" lIns="0" tIns="0" rIns="0" bIns="0" anchor="t">
            <a:noAutofit/>
          </a:bodyPr>
          <a:lstStyle xmlns:a="http://schemas.openxmlformats.org/drawingml/2006/main">
            <a:defPPr>
              <a:defRPr sz="1125">
                <a:solidFill>
                  <a:srgbClr val="FFFFFF"/>
                </a:solidFill>
                <a:latin typeface="Arial"/>
                <a:ea typeface="Arial"/>
                <a:cs typeface="Arial"/>
              </a:defRPr>
            </a:defPPr>
            <a:lvl1pPr>
              <a:defRPr sz="1125">
                <a:solidFill>
                  <a:srgbClr val="FFFFFF"/>
                </a:solidFill>
                <a:latin typeface="Arial"/>
                <a:ea typeface="Arial"/>
                <a:cs typeface="Arial"/>
              </a:defRPr>
            </a:lvl1pPr>
            <a:lvl2pPr>
              <a:defRPr sz="1125">
                <a:solidFill>
                  <a:srgbClr val="FFFFFF"/>
                </a:solidFill>
                <a:latin typeface="Arial"/>
                <a:ea typeface="Arial"/>
                <a:cs typeface="Arial"/>
              </a:defRPr>
            </a:lvl2pPr>
            <a:lvl3pPr>
              <a:defRPr sz="1125">
                <a:solidFill>
                  <a:srgbClr val="FFFFFF"/>
                </a:solidFill>
                <a:latin typeface="Arial"/>
                <a:ea typeface="Arial"/>
                <a:cs typeface="Arial"/>
              </a:defRPr>
            </a:lvl3pPr>
            <a:lvl4pPr>
              <a:defRPr sz="1125">
                <a:solidFill>
                  <a:srgbClr val="FFFFFF"/>
                </a:solidFill>
                <a:latin typeface="Arial"/>
                <a:ea typeface="Arial"/>
                <a:cs typeface="Arial"/>
              </a:defRPr>
            </a:lvl4pPr>
            <a:lvl5pPr>
              <a:defRPr sz="1125">
                <a:solidFill>
                  <a:srgbClr val="FFFFFF"/>
                </a:solidFill>
                <a:latin typeface="Arial"/>
                <a:ea typeface="Arial"/>
                <a:cs typeface="Arial"/>
              </a:defRPr>
            </a:lvl5pPr>
            <a:lvl6pPr>
              <a:defRPr sz="1125">
                <a:solidFill>
                  <a:srgbClr val="FFFFFF"/>
                </a:solidFill>
                <a:latin typeface="Arial"/>
                <a:ea typeface="Arial"/>
                <a:cs typeface="Arial"/>
              </a:defRPr>
            </a:lvl6pPr>
            <a:lvl7pPr>
              <a:defRPr sz="1125">
                <a:solidFill>
                  <a:srgbClr val="FFFFFF"/>
                </a:solidFill>
                <a:latin typeface="Arial"/>
                <a:ea typeface="Arial"/>
                <a:cs typeface="Arial"/>
              </a:defRPr>
            </a:lvl7pPr>
            <a:lvl8pPr>
              <a:defRPr sz="1125">
                <a:solidFill>
                  <a:srgbClr val="FFFFFF"/>
                </a:solidFill>
                <a:latin typeface="Arial"/>
                <a:ea typeface="Arial"/>
                <a:cs typeface="Arial"/>
              </a:defRPr>
            </a:lvl8pPr>
            <a:lvl9pPr>
              <a:defRPr sz="1125">
                <a:solidFill>
                  <a:srgbClr val="FFFFFF"/>
                </a:solidFill>
                <a:latin typeface="Arial"/>
                <a:ea typeface="Arial"/>
                <a:cs typeface="Arial"/>
              </a:defRPr>
            </a:lvl9pPr>
          </a:lstStyle>
          <a:p xmlns:a="http://schemas.openxmlformats.org/drawingml/2006/main">
            <a:pPr marL="0" indent="0">
              <a:lnSpc>
                <a:spcPct val="112000"/>
              </a:lnSpc>
              <a:spcBef>
                <a:spcPts val="0"/>
              </a:spcBef>
              <a:spcAft>
                <a:spcPts val="0"/>
              </a:spcAft>
              <a:buNone/>
              <a:defRPr sz="1125">
                <a:solidFill>
                  <a:srgbClr val="FFFFFF"/>
                </a:solidFill>
                <a:latin typeface="Arial"/>
                <a:ea typeface="Arial"/>
                <a:cs typeface="Arial"/>
              </a:defRPr>
            </a:pPr>
            <a:r>
              <a:rPr sz="1125">
                <a:solidFill>
                  <a:srgbClr val="FFFFFF"/>
                </a:solidFill>
                <a:latin typeface="Arial"/>
                <a:ea typeface="Arial"/>
                <a:cs typeface="Arial"/>
              </a:rPr>
              <a:t>16</a:t>
            </a:r>
          </a:p>
        </p:txBody>
      </p:sp>
      <p:sp>
        <p:nvSpPr>
          <p:cNvPr id="533" name="Google Shape;533;p58">
            <a:extLst xmlns:a="http://schemas.openxmlformats.org/drawingml/2006/main">
              <a:ext uri="{FF2B5EF4-FFF2-40B4-BE49-F238E27FC236}">
                <a16:creationId xmlns:a16="http://schemas.microsoft.com/office/drawing/2014/main" id="{1B5D55CD-1C17-7CD8-F26A-2DD65B067687}"/>
              </a:ext>
            </a:extLst>
          </p:cNvPr>
          <p:cNvSpPr>
            <a:spLocks xmlns:a="http://schemas.openxmlformats.org/drawingml/2006/main" noGrp="1"/>
          </p:cNvSpPr>
          <p:nvPr>
            <p:ph type="title" idx="0"/>
          </p:nvPr>
        </p:nvSpPr>
        <p:spPr>
          <a:xfrm xmlns:a="http://schemas.openxmlformats.org/drawingml/2006/main">
            <a:off x="393700" y="344008"/>
            <a:ext cx="11404600" cy="1047491"/>
          </a:xfrm>
        </p:spPr>
        <p:txBody>
          <a:bodyPr xmlns:a="http://schemas.openxmlformats.org/drawingml/2006/main" spcFirstLastPara="1" vert="horz" wrap="square" lIns="0" tIns="0" rIns="0" bIns="0" anchor="t">
            <a:noAutofit/>
          </a:bodyPr>
          <a:lstStyle xmlns:a="http://schemas.openxmlformats.org/drawingml/2006/main">
            <a:defPPr>
              <a:defRPr sz="3150">
                <a:solidFill>
                  <a:srgbClr val="FFFFFF"/>
                </a:solidFill>
                <a:latin typeface="Arial"/>
                <a:ea typeface="Arial"/>
                <a:cs typeface="Arial"/>
              </a:defRPr>
            </a:defPPr>
            <a:lvl1pPr>
              <a:defRPr sz="3150">
                <a:solidFill>
                  <a:srgbClr val="FFFFFF"/>
                </a:solidFill>
                <a:latin typeface="Arial"/>
                <a:ea typeface="Arial"/>
                <a:cs typeface="Arial"/>
              </a:defRPr>
            </a:lvl1pPr>
            <a:lvl2pPr>
              <a:defRPr sz="3150">
                <a:solidFill>
                  <a:srgbClr val="FFFFFF"/>
                </a:solidFill>
                <a:latin typeface="Arial"/>
                <a:ea typeface="Arial"/>
                <a:cs typeface="Arial"/>
              </a:defRPr>
            </a:lvl2pPr>
            <a:lvl3pPr>
              <a:defRPr sz="3150">
                <a:solidFill>
                  <a:srgbClr val="FFFFFF"/>
                </a:solidFill>
                <a:latin typeface="Arial"/>
                <a:ea typeface="Arial"/>
                <a:cs typeface="Arial"/>
              </a:defRPr>
            </a:lvl3pPr>
            <a:lvl4pPr>
              <a:defRPr sz="3150">
                <a:solidFill>
                  <a:srgbClr val="FFFFFF"/>
                </a:solidFill>
                <a:latin typeface="Arial"/>
                <a:ea typeface="Arial"/>
                <a:cs typeface="Arial"/>
              </a:defRPr>
            </a:lvl4pPr>
            <a:lvl5pPr>
              <a:defRPr sz="3150">
                <a:solidFill>
                  <a:srgbClr val="FFFFFF"/>
                </a:solidFill>
                <a:latin typeface="Arial"/>
                <a:ea typeface="Arial"/>
                <a:cs typeface="Arial"/>
              </a:defRPr>
            </a:lvl5pPr>
            <a:lvl6pPr>
              <a:defRPr sz="3150">
                <a:solidFill>
                  <a:srgbClr val="FFFFFF"/>
                </a:solidFill>
                <a:latin typeface="Arial"/>
                <a:ea typeface="Arial"/>
                <a:cs typeface="Arial"/>
              </a:defRPr>
            </a:lvl6pPr>
            <a:lvl7pPr>
              <a:defRPr sz="3150">
                <a:solidFill>
                  <a:srgbClr val="FFFFFF"/>
                </a:solidFill>
                <a:latin typeface="Arial"/>
                <a:ea typeface="Arial"/>
                <a:cs typeface="Arial"/>
              </a:defRPr>
            </a:lvl7pPr>
            <a:lvl8pPr>
              <a:defRPr sz="3150">
                <a:solidFill>
                  <a:srgbClr val="FFFFFF"/>
                </a:solidFill>
                <a:latin typeface="Arial"/>
                <a:ea typeface="Arial"/>
                <a:cs typeface="Arial"/>
              </a:defRPr>
            </a:lvl8pPr>
            <a:lvl9pPr>
              <a:defRPr sz="3150">
                <a:solidFill>
                  <a:srgbClr val="FFFFFF"/>
                </a:solidFill>
                <a:latin typeface="Arial"/>
                <a:ea typeface="Arial"/>
                <a:cs typeface="Arial"/>
              </a:defRPr>
            </a:lvl9pPr>
          </a:lstStyle>
          <a:p xmlns:a="http://schemas.openxmlformats.org/drawingml/2006/main">
            <a:pPr marL="0" indent="0">
              <a:lnSpc>
                <a:spcPct val="112000"/>
              </a:lnSpc>
              <a:spcBef>
                <a:spcPts val="0"/>
              </a:spcBef>
              <a:spcAft>
                <a:spcPts val="0"/>
              </a:spcAft>
              <a:buNone/>
              <a:defRPr sz="3150">
                <a:solidFill>
                  <a:srgbClr val="FFFFFF"/>
                </a:solidFill>
                <a:latin typeface="Arial"/>
                <a:ea typeface="Arial"/>
                <a:cs typeface="Arial"/>
              </a:defRPr>
            </a:pPr>
            <a:r>
              <a:rPr sz="3150">
                <a:solidFill>
                  <a:srgbClr val="FFFFFF"/>
                </a:solidFill>
                <a:latin typeface="Arial"/>
                <a:ea typeface="Arial"/>
                <a:cs typeface="Arial"/>
              </a:rPr>
              <a:t>Your turn: a different exponent and fraction</a:t>
            </a:r>
          </a:p>
        </p:txBody>
      </p:sp>
      <p:sp>
        <p:nvSpPr>
          <p:cNvPr id="7" name="Google Shape;534;p58">
            <a:extLst xmlns:a="http://schemas.openxmlformats.org/drawingml/2006/main">
              <a:ext uri="{FF2B5EF4-FFF2-40B4-BE49-F238E27FC236}">
                <a16:creationId xmlns:a16="http://schemas.microsoft.com/office/drawing/2014/main" id="{3A923FEE-B8D2-CD3A-ABBD-21770B40AA24}"/>
              </a:ext>
            </a:extLst>
          </p:cNvPr>
          <p:cNvSpPr>
            <a:spLocks xmlns:a="http://schemas.openxmlformats.org/drawingml/2006/main" noGrp="1"/>
          </p:cNvSpPr>
          <p:nvPr/>
        </p:nvSpPr>
        <p:spPr>
          <a:xfrm xmlns:a="http://schemas.openxmlformats.org/drawingml/2006/main">
            <a:off x="393700" y="2031999"/>
            <a:ext cx="5537200" cy="3534787"/>
          </a:xfrm>
          <a:prstGeom xmlns:a="http://schemas.openxmlformats.org/drawingml/2006/main" prst="rect">
            <a:avLst/>
          </a:prstGeom>
        </p:spPr>
        <p:txBody>
          <a:bodyPr xmlns:a="http://schemas.openxmlformats.org/drawingml/2006/main" spcFirstLastPara="1" vert="horz" wrap="square" lIns="0" tIns="0" rIns="0" bIns="0" anchor="t">
            <a:noAutofit/>
          </a:bodyPr>
          <a:lstStyle xmlns:a="http://schemas.openxmlformats.org/drawingml/2006/main">
            <a:defPPr>
              <a:defRPr sz="1875">
                <a:solidFill>
                  <a:srgbClr val="FFFFFF"/>
                </a:solidFill>
                <a:latin typeface="Arial"/>
                <a:ea typeface="Arial"/>
                <a:cs typeface="Arial"/>
              </a:defRPr>
            </a:defPPr>
            <a:lvl1pPr marL="228600" indent="-228600" algn="l" defTabSz="914400">
              <a:lnSpc>
                <a:spcPct val="90000"/>
              </a:lnSpc>
              <a:spcBef>
                <a:spcPts val="1000"/>
              </a:spcBef>
              <a:buFont typeface="Arial"/>
              <a:buChar char="•"/>
              <a:defRPr sz="2400" kern="1200">
                <a:solidFill>
                  <a:schemeClr val="tx1"/>
                </a:solidFill>
                <a:latin typeface="+mn-lt"/>
                <a:ea typeface="+mn-lt"/>
                <a:cs typeface="+mn-lt"/>
              </a:defRPr>
            </a:lvl1pPr>
            <a:lvl2pPr marL="685800" indent="-228600" algn="l" defTabSz="914400">
              <a:lnSpc>
                <a:spcPct val="90000"/>
              </a:lnSpc>
              <a:spcBef>
                <a:spcPts val="500"/>
              </a:spcBef>
              <a:buFont typeface="Arial"/>
              <a:buChar char="•"/>
              <a:defRPr sz="2000" kern="1200">
                <a:solidFill>
                  <a:schemeClr val="tx1"/>
                </a:solidFill>
                <a:latin typeface="+mn-lt"/>
                <a:ea typeface="+mn-lt"/>
                <a:cs typeface="+mn-lt"/>
              </a:defRPr>
            </a:lvl2pPr>
            <a:lvl3pPr marL="1143000" indent="-228600" algn="l" defTabSz="914400">
              <a:lnSpc>
                <a:spcPct val="90000"/>
              </a:lnSpc>
              <a:spcBef>
                <a:spcPts val="500"/>
              </a:spcBef>
              <a:buFont typeface="Arial"/>
              <a:buChar char="•"/>
              <a:defRPr sz="1800" kern="1200">
                <a:solidFill>
                  <a:schemeClr val="tx1"/>
                </a:solidFill>
                <a:latin typeface="+mn-lt"/>
                <a:ea typeface="+mn-lt"/>
                <a:cs typeface="+mn-lt"/>
              </a:defRPr>
            </a:lvl3pPr>
            <a:lvl4pPr marL="1600200" indent="-228600" algn="l" defTabSz="914400">
              <a:lnSpc>
                <a:spcPct val="90000"/>
              </a:lnSpc>
              <a:spcBef>
                <a:spcPts val="500"/>
              </a:spcBef>
              <a:buFont typeface="Arial"/>
              <a:buChar char="•"/>
              <a:defRPr sz="1800" kern="1200">
                <a:solidFill>
                  <a:schemeClr val="tx1"/>
                </a:solidFill>
                <a:latin typeface="+mn-lt"/>
                <a:ea typeface="+mn-lt"/>
                <a:cs typeface="+mn-lt"/>
              </a:defRPr>
            </a:lvl4pPr>
            <a:lvl5pPr marL="2057400" indent="-228600" algn="l" defTabSz="914400">
              <a:lnSpc>
                <a:spcPct val="90000"/>
              </a:lnSpc>
              <a:spcBef>
                <a:spcPts val="500"/>
              </a:spcBef>
              <a:buFont typeface="Arial"/>
              <a:buChar char="•"/>
              <a:defRPr sz="1800" kern="1200">
                <a:solidFill>
                  <a:schemeClr val="tx1"/>
                </a:solidFill>
                <a:latin typeface="+mn-lt"/>
                <a:ea typeface="+mn-lt"/>
                <a:cs typeface="+mn-lt"/>
              </a:defRPr>
            </a:lvl5pPr>
            <a:lvl6pPr marL="2514600" indent="-228600" algn="l" defTabSz="914400">
              <a:lnSpc>
                <a:spcPct val="90000"/>
              </a:lnSpc>
              <a:spcBef>
                <a:spcPts val="500"/>
              </a:spcBef>
              <a:buFont typeface="Arial"/>
              <a:buChar char="•"/>
              <a:defRPr sz="1800" kern="1200">
                <a:solidFill>
                  <a:schemeClr val="tx1"/>
                </a:solidFill>
                <a:latin typeface="+mn-lt"/>
                <a:ea typeface="+mn-lt"/>
                <a:cs typeface="+mn-lt"/>
              </a:defRPr>
            </a:lvl6pPr>
            <a:lvl7pPr marL="2971800" indent="-228600" algn="l" defTabSz="914400">
              <a:lnSpc>
                <a:spcPct val="90000"/>
              </a:lnSpc>
              <a:spcBef>
                <a:spcPts val="500"/>
              </a:spcBef>
              <a:buFont typeface="Arial"/>
              <a:buChar char="•"/>
              <a:defRPr sz="1800" kern="1200">
                <a:solidFill>
                  <a:schemeClr val="tx1"/>
                </a:solidFill>
                <a:latin typeface="+mn-lt"/>
                <a:ea typeface="+mn-lt"/>
                <a:cs typeface="+mn-lt"/>
              </a:defRPr>
            </a:lvl7pPr>
            <a:lvl8pPr marL="3429000" indent="-228600" algn="l" defTabSz="914400">
              <a:lnSpc>
                <a:spcPct val="90000"/>
              </a:lnSpc>
              <a:spcBef>
                <a:spcPts val="500"/>
              </a:spcBef>
              <a:buFont typeface="Arial"/>
              <a:buChar char="•"/>
              <a:defRPr sz="1800" kern="1200">
                <a:solidFill>
                  <a:schemeClr val="tx1"/>
                </a:solidFill>
                <a:latin typeface="+mn-lt"/>
                <a:ea typeface="+mn-lt"/>
                <a:cs typeface="+mn-lt"/>
              </a:defRPr>
            </a:lvl8pPr>
            <a:lvl9pPr marL="3886200" indent="-228600" algn="l" defTabSz="914400">
              <a:lnSpc>
                <a:spcPct val="90000"/>
              </a:lnSpc>
              <a:spcBef>
                <a:spcPts val="500"/>
              </a:spcBef>
              <a:buFont typeface="Arial"/>
              <a:buChar char="•"/>
              <a:defRPr sz="1800" kern="1200">
                <a:solidFill>
                  <a:schemeClr val="tx1"/>
                </a:solidFill>
                <a:latin typeface="+mn-lt"/>
                <a:ea typeface="+mn-lt"/>
                <a:cs typeface="+mn-lt"/>
              </a:defRPr>
            </a:lvl9pPr>
          </a:lstStyle>
          <a:p xmlns:a="http://schemas.openxmlformats.org/drawingml/2006/main">
            <a:pPr marL="0" indent="0">
              <a:lnSpc>
                <a:spcPct val="112000"/>
              </a:lnSpc>
              <a:spcBef>
                <a:spcPts val="0"/>
              </a:spcBef>
              <a:spcAft>
                <a:spcPts val="0"/>
              </a:spcAft>
              <a:buNone/>
              <a:defRPr sz="1875">
                <a:solidFill>
                  <a:srgbClr val="FFFFFF"/>
                </a:solidFill>
                <a:latin typeface="Arial"/>
                <a:ea typeface="Arial"/>
                <a:cs typeface="Arial"/>
              </a:defRPr>
            </a:pPr>
            <a:r>
              <a:rPr sz="1875">
                <a:solidFill>
                  <a:srgbClr val="FFFFFF"/>
                </a:solidFill>
                <a:latin typeface="Arial"/>
                <a:ea typeface="Arial"/>
                <a:cs typeface="Arial"/>
              </a:rPr>
              <a:t>Use the same FP32 layout and bias 127.</a:t>
            </a:r>
          </a:p>
          <a:p xmlns:a="http://schemas.openxmlformats.org/drawingml/2006/main">
            <a:pPr marL="0" indent="0">
              <a:lnSpc>
                <a:spcPct val="112000"/>
              </a:lnSpc>
              <a:spcBef>
                <a:spcPts val="0"/>
              </a:spcBef>
              <a:spcAft>
                <a:spcPts val="0"/>
              </a:spcAft>
              <a:buNone/>
            </a:pPr>
            <a:r>
              <a:t/>
            </a:r>
          </a:p>
          <a:p xmlns:a="http://schemas.openxmlformats.org/drawingml/2006/main">
            <a:pPr marL="0" indent="0">
              <a:lnSpc>
                <a:spcPct val="112000"/>
              </a:lnSpc>
              <a:spcBef>
                <a:spcPts val="0"/>
              </a:spcBef>
              <a:spcAft>
                <a:spcPts val="0"/>
              </a:spcAft>
              <a:buNone/>
              <a:defRPr sz="1875">
                <a:solidFill>
                  <a:srgbClr val="FFFFFF"/>
                </a:solidFill>
                <a:latin typeface="Arial"/>
                <a:ea typeface="Arial"/>
                <a:cs typeface="Arial"/>
              </a:defRPr>
            </a:pPr>
            <a:r>
              <a:rPr sz="1875">
                <a:solidFill>
                  <a:srgbClr val="FFFFFF"/>
                </a:solidFill>
                <a:latin typeface="Arial"/>
                <a:ea typeface="Arial"/>
                <a:cs typeface="Arial"/>
              </a:rPr>
              <a:t>What value comes from the initialized fields?</a:t>
            </a:r>
          </a:p>
          <a:p xmlns:a="http://schemas.openxmlformats.org/drawingml/2006/main">
            <a:pPr marL="0" indent="0">
              <a:lnSpc>
                <a:spcPct val="112000"/>
              </a:lnSpc>
              <a:spcBef>
                <a:spcPts val="0"/>
              </a:spcBef>
              <a:spcAft>
                <a:spcPts val="0"/>
              </a:spcAft>
              <a:buNone/>
            </a:pPr>
            <a:r>
              <a:t/>
            </a:r>
          </a:p>
          <a:p xmlns:a="http://schemas.openxmlformats.org/drawingml/2006/main">
            <a:pPr marL="0" indent="0">
              <a:lnSpc>
                <a:spcPct val="112000"/>
              </a:lnSpc>
              <a:spcBef>
                <a:spcPts val="0"/>
              </a:spcBef>
              <a:spcAft>
                <a:spcPts val="0"/>
              </a:spcAft>
              <a:buNone/>
              <a:defRPr sz="1875">
                <a:solidFill>
                  <a:srgbClr val="FFFFFF"/>
                </a:solidFill>
                <a:latin typeface="Arial"/>
                <a:ea typeface="Arial"/>
                <a:cs typeface="Arial"/>
              </a:defRPr>
            </a:pPr>
            <a:r>
              <a:rPr sz="1875">
                <a:solidFill>
                  <a:srgbClr val="FFFFFF"/>
                </a:solidFill>
                <a:latin typeface="Arial"/>
                <a:ea typeface="Arial"/>
                <a:cs typeface="Arial"/>
              </a:rPr>
              <a:t>What value does the unsigned bit pattern represent when interpreted as FP32?</a:t>
            </a:r>
          </a:p>
        </p:txBody>
      </p:sp>
      <p:sp>
        <p:nvSpPr>
          <p:cNvPr id="8" name="Content Placeholder 3">
            <a:extLst xmlns:a="http://schemas.openxmlformats.org/drawingml/2006/main">
              <a:ext uri="{FF2B5EF4-FFF2-40B4-BE49-F238E27FC236}">
                <a16:creationId xmlns:a16="http://schemas.microsoft.com/office/drawing/2014/main" id="{2EE8F343-A95F-2AAA-FE9E-A6C31E298DF7}"/>
              </a:ext>
            </a:extLst>
          </p:cNvPr>
          <p:cNvSpPr>
            <a:spLocks xmlns:a="http://schemas.openxmlformats.org/drawingml/2006/main" noGrp="1"/>
          </p:cNvSpPr>
          <p:nvPr/>
        </p:nvSpPr>
        <p:spPr>
          <a:xfrm xmlns:a="http://schemas.openxmlformats.org/drawingml/2006/main">
            <a:off x="6256618" y="2031999"/>
            <a:ext cx="5537200" cy="3534787"/>
          </a:xfrm>
          <a:prstGeom xmlns:a="http://schemas.openxmlformats.org/drawingml/2006/main" prst="rect">
            <a:avLst/>
          </a:prstGeom>
        </p:spPr>
        <p:txBody>
          <a:bodyPr xmlns:a="http://schemas.openxmlformats.org/drawingml/2006/main" lIns="0" tIns="0" rIns="0" bIns="0" anchor="t">
            <a:noAutofit/>
          </a:bodyPr>
          <a:lstStyle xmlns:a="http://schemas.openxmlformats.org/drawingml/2006/main">
            <a:defPPr>
              <a:defRPr sz="1800">
                <a:solidFill>
                  <a:srgbClr val="FFFFFF"/>
                </a:solidFill>
                <a:latin typeface="Consolas"/>
                <a:ea typeface="Consolas"/>
                <a:cs typeface="Consolas"/>
              </a:defRPr>
            </a:defPPr>
            <a:lvl1pPr marL="228600" indent="-228600" algn="l" defTabSz="914400">
              <a:lnSpc>
                <a:spcPct val="90000"/>
              </a:lnSpc>
              <a:spcBef>
                <a:spcPts val="1000"/>
              </a:spcBef>
              <a:buFont typeface="Arial"/>
              <a:buChar char="•"/>
              <a:defRPr sz="2400" kern="1200">
                <a:solidFill>
                  <a:schemeClr val="tx1"/>
                </a:solidFill>
                <a:latin typeface="+mn-lt"/>
                <a:ea typeface="+mn-lt"/>
                <a:cs typeface="+mn-lt"/>
              </a:defRPr>
            </a:lvl1pPr>
            <a:lvl2pPr marL="685800" indent="-228600" algn="l" defTabSz="914400">
              <a:lnSpc>
                <a:spcPct val="90000"/>
              </a:lnSpc>
              <a:spcBef>
                <a:spcPts val="500"/>
              </a:spcBef>
              <a:buFont typeface="Arial"/>
              <a:buChar char="•"/>
              <a:defRPr sz="2000" kern="1200">
                <a:solidFill>
                  <a:schemeClr val="tx1"/>
                </a:solidFill>
                <a:latin typeface="+mn-lt"/>
                <a:ea typeface="+mn-lt"/>
                <a:cs typeface="+mn-lt"/>
              </a:defRPr>
            </a:lvl2pPr>
            <a:lvl3pPr marL="1143000" indent="-228600" algn="l" defTabSz="914400">
              <a:lnSpc>
                <a:spcPct val="90000"/>
              </a:lnSpc>
              <a:spcBef>
                <a:spcPts val="500"/>
              </a:spcBef>
              <a:buFont typeface="Arial"/>
              <a:buChar char="•"/>
              <a:defRPr sz="1800" kern="1200">
                <a:solidFill>
                  <a:schemeClr val="tx1"/>
                </a:solidFill>
                <a:latin typeface="+mn-lt"/>
                <a:ea typeface="+mn-lt"/>
                <a:cs typeface="+mn-lt"/>
              </a:defRPr>
            </a:lvl3pPr>
            <a:lvl4pPr marL="1600200" indent="-228600" algn="l" defTabSz="914400">
              <a:lnSpc>
                <a:spcPct val="90000"/>
              </a:lnSpc>
              <a:spcBef>
                <a:spcPts val="500"/>
              </a:spcBef>
              <a:buFont typeface="Arial"/>
              <a:buChar char="•"/>
              <a:defRPr sz="1800" kern="1200">
                <a:solidFill>
                  <a:schemeClr val="tx1"/>
                </a:solidFill>
                <a:latin typeface="+mn-lt"/>
                <a:ea typeface="+mn-lt"/>
                <a:cs typeface="+mn-lt"/>
              </a:defRPr>
            </a:lvl4pPr>
            <a:lvl5pPr marL="2057400" indent="-228600" algn="l" defTabSz="914400">
              <a:lnSpc>
                <a:spcPct val="90000"/>
              </a:lnSpc>
              <a:spcBef>
                <a:spcPts val="500"/>
              </a:spcBef>
              <a:buFont typeface="Arial"/>
              <a:buChar char="•"/>
              <a:defRPr sz="1800" kern="1200">
                <a:solidFill>
                  <a:schemeClr val="tx1"/>
                </a:solidFill>
                <a:latin typeface="+mn-lt"/>
                <a:ea typeface="+mn-lt"/>
                <a:cs typeface="+mn-lt"/>
              </a:defRPr>
            </a:lvl5pPr>
            <a:lvl6pPr marL="2514600" indent="-228600" algn="l" defTabSz="914400">
              <a:lnSpc>
                <a:spcPct val="90000"/>
              </a:lnSpc>
              <a:spcBef>
                <a:spcPts val="500"/>
              </a:spcBef>
              <a:buFont typeface="Arial"/>
              <a:buChar char="•"/>
              <a:defRPr sz="1800" kern="1200">
                <a:solidFill>
                  <a:schemeClr val="tx1"/>
                </a:solidFill>
                <a:latin typeface="+mn-lt"/>
                <a:ea typeface="+mn-lt"/>
                <a:cs typeface="+mn-lt"/>
              </a:defRPr>
            </a:lvl6pPr>
            <a:lvl7pPr marL="2971800" indent="-228600" algn="l" defTabSz="914400">
              <a:lnSpc>
                <a:spcPct val="90000"/>
              </a:lnSpc>
              <a:spcBef>
                <a:spcPts val="500"/>
              </a:spcBef>
              <a:buFont typeface="Arial"/>
              <a:buChar char="•"/>
              <a:defRPr sz="1800" kern="1200">
                <a:solidFill>
                  <a:schemeClr val="tx1"/>
                </a:solidFill>
                <a:latin typeface="+mn-lt"/>
                <a:ea typeface="+mn-lt"/>
                <a:cs typeface="+mn-lt"/>
              </a:defRPr>
            </a:lvl7pPr>
            <a:lvl8pPr marL="3429000" indent="-228600" algn="l" defTabSz="914400">
              <a:lnSpc>
                <a:spcPct val="90000"/>
              </a:lnSpc>
              <a:spcBef>
                <a:spcPts val="500"/>
              </a:spcBef>
              <a:buFont typeface="Arial"/>
              <a:buChar char="•"/>
              <a:defRPr sz="1800" kern="1200">
                <a:solidFill>
                  <a:schemeClr val="tx1"/>
                </a:solidFill>
                <a:latin typeface="+mn-lt"/>
                <a:ea typeface="+mn-lt"/>
                <a:cs typeface="+mn-lt"/>
              </a:defRPr>
            </a:lvl8pPr>
            <a:lvl9pPr marL="3886200" indent="-228600" algn="l" defTabSz="914400">
              <a:lnSpc>
                <a:spcPct val="90000"/>
              </a:lnSpc>
              <a:spcBef>
                <a:spcPts val="500"/>
              </a:spcBef>
              <a:buFont typeface="Arial"/>
              <a:buChar char="•"/>
              <a:defRPr sz="1800" kern="1200">
                <a:solidFill>
                  <a:schemeClr val="tx1"/>
                </a:solidFill>
                <a:latin typeface="+mn-lt"/>
                <a:ea typeface="+mn-lt"/>
                <a:cs typeface="+mn-lt"/>
              </a:defRPr>
            </a:lvl9pPr>
          </a:lstStyle>
          <a:p xmlns:a="http://schemas.openxmlformats.org/drawingml/2006/main">
            <a:pPr marL="0" indent="0">
              <a:lnSpc>
                <a:spcPct val="112000"/>
              </a:lnSpc>
              <a:spcBef>
                <a:spcPts val="0"/>
              </a:spcBef>
              <a:spcAft>
                <a:spcPts val="0"/>
              </a:spcAft>
              <a:buNone/>
              <a:defRPr sz="1800">
                <a:solidFill>
                  <a:srgbClr val="FFFFFF"/>
                </a:solidFill>
                <a:latin typeface="Consolas"/>
                <a:ea typeface="Consolas"/>
                <a:cs typeface="Consolas"/>
              </a:defRPr>
            </a:pPr>
            <a:r>
              <a:rPr sz="1800">
                <a:solidFill>
                  <a:srgbClr val="FFFFFF"/>
                </a:solidFill>
                <a:latin typeface="Consolas"/>
                <a:ea typeface="Consolas"/>
                <a:cs typeface="Consolas"/>
              </a:rPr>
              <a:t>// Case A: initialized fields</a:t>
            </a:r>
          </a:p>
          <a:p xmlns:a="http://schemas.openxmlformats.org/drawingml/2006/main">
            <a:pPr marL="0" indent="0">
              <a:lnSpc>
                <a:spcPct val="112000"/>
              </a:lnSpc>
              <a:spcBef>
                <a:spcPts val="0"/>
              </a:spcBef>
              <a:spcAft>
                <a:spcPts val="0"/>
              </a:spcAft>
              <a:buNone/>
              <a:defRPr sz="1800">
                <a:solidFill>
                  <a:srgbClr val="FFFFFF"/>
                </a:solidFill>
                <a:latin typeface="Consolas"/>
                <a:ea typeface="Consolas"/>
                <a:cs typeface="Consolas"/>
              </a:defRPr>
            </a:pPr>
            <a:r>
              <a:rPr sz="1800">
                <a:solidFill>
                  <a:srgbClr val="FFFFFF"/>
                </a:solidFill>
                <a:latin typeface="Consolas"/>
                <a:ea typeface="Consolas"/>
                <a:cs typeface="Consolas"/>
              </a:rPr>
              <a:t>s = 0; E = 126; F = 0;</a:t>
            </a:r>
          </a:p>
          <a:p xmlns:a="http://schemas.openxmlformats.org/drawingml/2006/main">
            <a:pPr marL="0" indent="0">
              <a:lnSpc>
                <a:spcPct val="112000"/>
              </a:lnSpc>
              <a:spcBef>
                <a:spcPts val="0"/>
              </a:spcBef>
              <a:spcAft>
                <a:spcPts val="0"/>
              </a:spcAft>
              <a:buNone/>
            </a:pPr>
            <a:r>
              <a:t/>
            </a:r>
          </a:p>
          <a:p xmlns:a="http://schemas.openxmlformats.org/drawingml/2006/main">
            <a:pPr marL="0" indent="0">
              <a:lnSpc>
                <a:spcPct val="112000"/>
              </a:lnSpc>
              <a:spcBef>
                <a:spcPts val="0"/>
              </a:spcBef>
              <a:spcAft>
                <a:spcPts val="0"/>
              </a:spcAft>
              <a:buNone/>
              <a:defRPr sz="1800">
                <a:solidFill>
                  <a:srgbClr val="FFFFFF"/>
                </a:solidFill>
                <a:latin typeface="Consolas"/>
                <a:ea typeface="Consolas"/>
                <a:cs typeface="Consolas"/>
              </a:defRPr>
            </a:pPr>
            <a:r>
              <a:rPr sz="1800">
                <a:solidFill>
                  <a:srgbClr val="FFFFFF"/>
                </a:solidFill>
                <a:latin typeface="Consolas"/>
                <a:ea typeface="Consolas"/>
                <a:cs typeface="Consolas"/>
              </a:rPr>
              <a:t>// Case B: an FP32 bit pattern</a:t>
            </a:r>
          </a:p>
          <a:p xmlns:a="http://schemas.openxmlformats.org/drawingml/2006/main">
            <a:pPr marL="0" indent="0">
              <a:lnSpc>
                <a:spcPct val="112000"/>
              </a:lnSpc>
              <a:spcBef>
                <a:spcPts val="0"/>
              </a:spcBef>
              <a:spcAft>
                <a:spcPts val="0"/>
              </a:spcAft>
              <a:buNone/>
              <a:defRPr sz="1800">
                <a:solidFill>
                  <a:srgbClr val="FFFFFF"/>
                </a:solidFill>
                <a:latin typeface="Consolas"/>
                <a:ea typeface="Consolas"/>
                <a:cs typeface="Consolas"/>
              </a:defRPr>
            </a:pPr>
            <a:r>
              <a:rPr sz="1800">
                <a:solidFill>
                  <a:srgbClr val="FFFFFF"/>
                </a:solidFill>
                <a:latin typeface="Consolas"/>
                <a:ea typeface="Consolas"/>
                <a:cs typeface="Consolas"/>
              </a:rPr>
              <a:t>uint32_t bits = (129u &lt;&lt; 23)</a:t>
            </a:r>
          </a:p>
          <a:p xmlns:a="http://schemas.openxmlformats.org/drawingml/2006/main">
            <a:pPr marL="0" indent="0">
              <a:lnSpc>
                <a:spcPct val="112000"/>
              </a:lnSpc>
              <a:spcBef>
                <a:spcPts val="0"/>
              </a:spcBef>
              <a:spcAft>
                <a:spcPts val="0"/>
              </a:spcAft>
              <a:buNone/>
              <a:defRPr sz="1800">
                <a:solidFill>
                  <a:srgbClr val="FFFFFF"/>
                </a:solidFill>
                <a:latin typeface="Consolas"/>
                <a:ea typeface="Consolas"/>
                <a:cs typeface="Consolas"/>
              </a:defRPr>
            </a:pPr>
            <a:r>
              <a:rPr sz="1800">
                <a:solidFill>
                  <a:srgbClr val="FFFFFF"/>
                </a:solidFill>
                <a:latin typeface="Consolas"/>
                <a:ea typeface="Consolas"/>
                <a:cs typeface="Consolas"/>
              </a:rPr>
              <a:t>              | (1u &lt;&lt; 21);</a:t>
            </a:r>
          </a:p>
        </p:txBody>
      </p:sp>
      <p:sp>
        <p:nvSpPr>
          <p:cNvPr id="534" name="Takeaway">
            <a:extLst xmlns:a="http://schemas.openxmlformats.org/drawingml/2006/main">
              <a:ext uri="{FF2B5EF4-FFF2-40B4-BE49-F238E27FC236}">
                <a16:creationId xmlns:a16="http://schemas.microsoft.com/office/drawing/2014/main" id="{F8CCE1B6-FFA1-4B4C-AF7C-5CFFE28777B1}"/>
              </a:ext>
            </a:extLst>
          </p:cNvPr>
          <p:cNvSpPr>
            <a:spLocks xmlns:a="http://schemas.openxmlformats.org/drawingml/2006/main" noGrp="1"/>
          </p:cNvSpPr>
          <p:nvPr/>
        </p:nvSpPr>
        <p:spPr>
          <a:xfrm xmlns:a="http://schemas.openxmlformats.org/drawingml/2006/main">
            <a:off x="393668" y="5715000"/>
            <a:ext cx="11404283" cy="4667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1350">
                <a:solidFill>
                  <a:srgbClr val="CCCCCC"/>
                </a:solidFill>
                <a:latin typeface="Arial"/>
                <a:ea typeface="Arial"/>
                <a:cs typeface="Arial"/>
              </a:defRPr>
            </a:defPPr>
            <a:lvl1pPr>
              <a:defRPr sz="1350">
                <a:solidFill>
                  <a:srgbClr val="CCCCCC"/>
                </a:solidFill>
                <a:latin typeface="Arial"/>
                <a:ea typeface="Arial"/>
                <a:cs typeface="Arial"/>
              </a:defRPr>
            </a:lvl1pPr>
            <a:lvl2pPr>
              <a:defRPr sz="1350">
                <a:solidFill>
                  <a:srgbClr val="CCCCCC"/>
                </a:solidFill>
                <a:latin typeface="Arial"/>
                <a:ea typeface="Arial"/>
                <a:cs typeface="Arial"/>
              </a:defRPr>
            </a:lvl2pPr>
            <a:lvl3pPr>
              <a:defRPr sz="1350">
                <a:solidFill>
                  <a:srgbClr val="CCCCCC"/>
                </a:solidFill>
                <a:latin typeface="Arial"/>
                <a:ea typeface="Arial"/>
                <a:cs typeface="Arial"/>
              </a:defRPr>
            </a:lvl3pPr>
            <a:lvl4pPr>
              <a:defRPr sz="1350">
                <a:solidFill>
                  <a:srgbClr val="CCCCCC"/>
                </a:solidFill>
                <a:latin typeface="Arial"/>
                <a:ea typeface="Arial"/>
                <a:cs typeface="Arial"/>
              </a:defRPr>
            </a:lvl4pPr>
            <a:lvl5pPr>
              <a:defRPr sz="1350">
                <a:solidFill>
                  <a:srgbClr val="CCCCCC"/>
                </a:solidFill>
                <a:latin typeface="Arial"/>
                <a:ea typeface="Arial"/>
                <a:cs typeface="Arial"/>
              </a:defRPr>
            </a:lvl5pPr>
            <a:lvl6pPr>
              <a:defRPr sz="1350">
                <a:solidFill>
                  <a:srgbClr val="CCCCCC"/>
                </a:solidFill>
                <a:latin typeface="Arial"/>
                <a:ea typeface="Arial"/>
                <a:cs typeface="Arial"/>
              </a:defRPr>
            </a:lvl6pPr>
            <a:lvl7pPr>
              <a:defRPr sz="1350">
                <a:solidFill>
                  <a:srgbClr val="CCCCCC"/>
                </a:solidFill>
                <a:latin typeface="Arial"/>
                <a:ea typeface="Arial"/>
                <a:cs typeface="Arial"/>
              </a:defRPr>
            </a:lvl7pPr>
            <a:lvl8pPr>
              <a:defRPr sz="1350">
                <a:solidFill>
                  <a:srgbClr val="CCCCCC"/>
                </a:solidFill>
                <a:latin typeface="Arial"/>
                <a:ea typeface="Arial"/>
                <a:cs typeface="Arial"/>
              </a:defRPr>
            </a:lvl8pPr>
            <a:lvl9pPr>
              <a:defRPr sz="1350">
                <a:solidFill>
                  <a:srgbClr val="CCCCCC"/>
                </a:solidFill>
                <a:latin typeface="Arial"/>
                <a:ea typeface="Arial"/>
                <a:cs typeface="Arial"/>
              </a:defRPr>
            </a:lvl9pPr>
          </a:lstStyle>
          <a:p xmlns:a="http://schemas.openxmlformats.org/drawingml/2006/main">
            <a:pPr marL="0" indent="0">
              <a:lnSpc>
                <a:spcPct val="112000"/>
              </a:lnSpc>
              <a:spcBef>
                <a:spcPts val="0"/>
              </a:spcBef>
              <a:spcAft>
                <a:spcPts val="0"/>
              </a:spcAft>
              <a:buNone/>
              <a:defRPr sz="1350">
                <a:solidFill>
                  <a:srgbClr val="CCCCCC"/>
                </a:solidFill>
                <a:latin typeface="Arial"/>
                <a:ea typeface="Arial"/>
                <a:cs typeface="Arial"/>
              </a:defRPr>
            </a:pPr>
            <a:r>
              <a:rPr sz="1350">
                <a:solidFill>
                  <a:srgbClr val="CCCCCC"/>
                </a:solidFill>
                <a:latin typeface="Arial"/>
                <a:ea typeface="Arial"/>
                <a:cs typeface="Arial"/>
              </a:rPr>
              <a:t>Do not add the integer values of the shifted terms and treat that sum as the float.</a:t>
            </a:r>
          </a:p>
        </p:txBody>
      </p:sp>
    </p:spTree>
    <p:extLst>
      <p:ext uri="{BB962C8B-B14F-4D97-AF65-F5344CB8AC3E}">
        <p14:creationId xmlns:p14="http://schemas.microsoft.com/office/powerpoint/2010/main" val="3667182145"/>
      </p:ext>
    </p:extLst>
  </p:cSld>
</p:sld>
</file>

<file path=ppt/slides/slide17.xml><?xml version="1.0" encoding="utf-8"?>
<p:sld xmlns:p="http://schemas.openxmlformats.org/presentationml/2006/main">
  <p:cSld>
    <p:spTree>
      <p:nvGrpSpPr>
        <p:cNvPr id="1" name=""/>
        <p:cNvGrpSpPr/>
        <p:nvPr/>
      </p:nvGrpSpPr>
      <p:grpSpPr>
        <a:xfrm xmlns:a="http://schemas.openxmlformats.org/drawingml/2006/main"/>
      </p:grpSpPr>
      <p:sp>
        <p:nvSpPr>
          <p:cNvPr id="3" name="Footer Placeholder 2">
            <a:extLst xmlns:a="http://schemas.openxmlformats.org/drawingml/2006/main">
              <a:ext uri="{FF2B5EF4-FFF2-40B4-BE49-F238E27FC236}">
                <a16:creationId xmlns:a16="http://schemas.microsoft.com/office/drawing/2014/main" id="{39EA4C82-C623-0196-4A95-876ADF5DEE92}"/>
              </a:ext>
            </a:extLst>
          </p:cNvPr>
          <p:cNvSpPr>
            <a:spLocks xmlns:a="http://schemas.openxmlformats.org/drawingml/2006/main" noGrp="1"/>
          </p:cNvSpPr>
          <p:nvPr>
            <p:ph type="ftr" idx="3"/>
          </p:nvPr>
        </p:nvSpPr>
        <p:spPr>
          <a:xfrm xmlns:a="http://schemas.openxmlformats.org/drawingml/2006/main">
            <a:off x="393700" y="6279952"/>
            <a:ext cx="3568700" cy="241240"/>
          </a:xfrm>
        </p:spPr>
        <p:txBody>
          <a:bodyPr xmlns:a="http://schemas.openxmlformats.org/drawingml/2006/main" lIns="0" tIns="0" rIns="0" bIns="0" anchor="t">
            <a:noAutofit/>
          </a:bodyPr>
          <a:lstStyle xmlns:a="http://schemas.openxmlformats.org/drawingml/2006/main">
            <a:defPPr>
              <a:defRPr sz="1125">
                <a:solidFill>
                  <a:srgbClr val="FFFFFF"/>
                </a:solidFill>
                <a:latin typeface="Arial"/>
                <a:ea typeface="Arial"/>
                <a:cs typeface="Arial"/>
              </a:defRPr>
            </a:defPPr>
            <a:lvl1pPr>
              <a:defRPr sz="1125">
                <a:solidFill>
                  <a:srgbClr val="FFFFFF"/>
                </a:solidFill>
                <a:latin typeface="Arial"/>
                <a:ea typeface="Arial"/>
                <a:cs typeface="Arial"/>
              </a:defRPr>
            </a:lvl1pPr>
            <a:lvl2pPr>
              <a:defRPr sz="1125">
                <a:solidFill>
                  <a:srgbClr val="FFFFFF"/>
                </a:solidFill>
                <a:latin typeface="Arial"/>
                <a:ea typeface="Arial"/>
                <a:cs typeface="Arial"/>
              </a:defRPr>
            </a:lvl2pPr>
            <a:lvl3pPr>
              <a:defRPr sz="1125">
                <a:solidFill>
                  <a:srgbClr val="FFFFFF"/>
                </a:solidFill>
                <a:latin typeface="Arial"/>
                <a:ea typeface="Arial"/>
                <a:cs typeface="Arial"/>
              </a:defRPr>
            </a:lvl3pPr>
            <a:lvl4pPr>
              <a:defRPr sz="1125">
                <a:solidFill>
                  <a:srgbClr val="FFFFFF"/>
                </a:solidFill>
                <a:latin typeface="Arial"/>
                <a:ea typeface="Arial"/>
                <a:cs typeface="Arial"/>
              </a:defRPr>
            </a:lvl4pPr>
            <a:lvl5pPr>
              <a:defRPr sz="1125">
                <a:solidFill>
                  <a:srgbClr val="FFFFFF"/>
                </a:solidFill>
                <a:latin typeface="Arial"/>
                <a:ea typeface="Arial"/>
                <a:cs typeface="Arial"/>
              </a:defRPr>
            </a:lvl5pPr>
            <a:lvl6pPr>
              <a:defRPr sz="1125">
                <a:solidFill>
                  <a:srgbClr val="FFFFFF"/>
                </a:solidFill>
                <a:latin typeface="Arial"/>
                <a:ea typeface="Arial"/>
                <a:cs typeface="Arial"/>
              </a:defRPr>
            </a:lvl6pPr>
            <a:lvl7pPr>
              <a:defRPr sz="1125">
                <a:solidFill>
                  <a:srgbClr val="FFFFFF"/>
                </a:solidFill>
                <a:latin typeface="Arial"/>
                <a:ea typeface="Arial"/>
                <a:cs typeface="Arial"/>
              </a:defRPr>
            </a:lvl7pPr>
            <a:lvl8pPr>
              <a:defRPr sz="1125">
                <a:solidFill>
                  <a:srgbClr val="FFFFFF"/>
                </a:solidFill>
                <a:latin typeface="Arial"/>
                <a:ea typeface="Arial"/>
                <a:cs typeface="Arial"/>
              </a:defRPr>
            </a:lvl8pPr>
            <a:lvl9pPr>
              <a:defRPr sz="1125">
                <a:solidFill>
                  <a:srgbClr val="FFFFFF"/>
                </a:solidFill>
                <a:latin typeface="Arial"/>
                <a:ea typeface="Arial"/>
                <a:cs typeface="Arial"/>
              </a:defRPr>
            </a:lvl9pPr>
          </a:lstStyle>
          <a:p xmlns:a="http://schemas.openxmlformats.org/drawingml/2006/main">
            <a:pPr marL="0" indent="0">
              <a:lnSpc>
                <a:spcPct val="112000"/>
              </a:lnSpc>
              <a:spcBef>
                <a:spcPts val="0"/>
              </a:spcBef>
              <a:spcAft>
                <a:spcPts val="0"/>
              </a:spcAft>
              <a:buNone/>
              <a:defRPr sz="1125">
                <a:solidFill>
                  <a:srgbClr val="FFFFFF"/>
                </a:solidFill>
                <a:latin typeface="Arial"/>
                <a:ea typeface="Arial"/>
                <a:cs typeface="Arial"/>
              </a:defRPr>
            </a:pPr>
            <a:r>
              <a:rPr sz="1125">
                <a:solidFill>
                  <a:srgbClr val="FFFFFF"/>
                </a:solidFill>
                <a:latin typeface="Arial"/>
                <a:ea typeface="Arial"/>
                <a:cs typeface="Arial"/>
              </a:rPr>
              <a:t>CS 211 · Recitation 07</a:t>
            </a:r>
          </a:p>
        </p:txBody>
      </p:sp>
      <p:sp>
        <p:nvSpPr>
          <p:cNvPr id="532" name="Google Shape;532;p58">
            <a:extLst xmlns:a="http://schemas.openxmlformats.org/drawingml/2006/main">
              <a:ext uri="{FF2B5EF4-FFF2-40B4-BE49-F238E27FC236}">
                <a16:creationId xmlns:a16="http://schemas.microsoft.com/office/drawing/2014/main" id="{1BCBE750-7048-686D-1472-52C53362D6CD}"/>
              </a:ext>
            </a:extLst>
          </p:cNvPr>
          <p:cNvSpPr>
            <a:spLocks xmlns:a="http://schemas.openxmlformats.org/drawingml/2006/main" noGrp="1"/>
          </p:cNvSpPr>
          <p:nvPr>
            <p:ph type="sldNum" idx="4"/>
          </p:nvPr>
        </p:nvSpPr>
        <p:spPr>
          <a:xfrm xmlns:a="http://schemas.openxmlformats.org/drawingml/2006/main">
            <a:off x="11279332" y="6279294"/>
            <a:ext cx="518968" cy="241240"/>
          </a:xfrm>
        </p:spPr>
        <p:txBody>
          <a:bodyPr xmlns:a="http://schemas.openxmlformats.org/drawingml/2006/main" spcFirstLastPara="1" vert="horz" wrap="square" lIns="0" tIns="0" rIns="0" bIns="0" anchor="t">
            <a:noAutofit/>
          </a:bodyPr>
          <a:lstStyle xmlns:a="http://schemas.openxmlformats.org/drawingml/2006/main">
            <a:defPPr>
              <a:defRPr sz="1125">
                <a:solidFill>
                  <a:srgbClr val="FFFFFF"/>
                </a:solidFill>
                <a:latin typeface="Arial"/>
                <a:ea typeface="Arial"/>
                <a:cs typeface="Arial"/>
              </a:defRPr>
            </a:defPPr>
            <a:lvl1pPr>
              <a:defRPr sz="1125">
                <a:solidFill>
                  <a:srgbClr val="FFFFFF"/>
                </a:solidFill>
                <a:latin typeface="Arial"/>
                <a:ea typeface="Arial"/>
                <a:cs typeface="Arial"/>
              </a:defRPr>
            </a:lvl1pPr>
            <a:lvl2pPr>
              <a:defRPr sz="1125">
                <a:solidFill>
                  <a:srgbClr val="FFFFFF"/>
                </a:solidFill>
                <a:latin typeface="Arial"/>
                <a:ea typeface="Arial"/>
                <a:cs typeface="Arial"/>
              </a:defRPr>
            </a:lvl2pPr>
            <a:lvl3pPr>
              <a:defRPr sz="1125">
                <a:solidFill>
                  <a:srgbClr val="FFFFFF"/>
                </a:solidFill>
                <a:latin typeface="Arial"/>
                <a:ea typeface="Arial"/>
                <a:cs typeface="Arial"/>
              </a:defRPr>
            </a:lvl3pPr>
            <a:lvl4pPr>
              <a:defRPr sz="1125">
                <a:solidFill>
                  <a:srgbClr val="FFFFFF"/>
                </a:solidFill>
                <a:latin typeface="Arial"/>
                <a:ea typeface="Arial"/>
                <a:cs typeface="Arial"/>
              </a:defRPr>
            </a:lvl4pPr>
            <a:lvl5pPr>
              <a:defRPr sz="1125">
                <a:solidFill>
                  <a:srgbClr val="FFFFFF"/>
                </a:solidFill>
                <a:latin typeface="Arial"/>
                <a:ea typeface="Arial"/>
                <a:cs typeface="Arial"/>
              </a:defRPr>
            </a:lvl5pPr>
            <a:lvl6pPr>
              <a:defRPr sz="1125">
                <a:solidFill>
                  <a:srgbClr val="FFFFFF"/>
                </a:solidFill>
                <a:latin typeface="Arial"/>
                <a:ea typeface="Arial"/>
                <a:cs typeface="Arial"/>
              </a:defRPr>
            </a:lvl6pPr>
            <a:lvl7pPr>
              <a:defRPr sz="1125">
                <a:solidFill>
                  <a:srgbClr val="FFFFFF"/>
                </a:solidFill>
                <a:latin typeface="Arial"/>
                <a:ea typeface="Arial"/>
                <a:cs typeface="Arial"/>
              </a:defRPr>
            </a:lvl7pPr>
            <a:lvl8pPr>
              <a:defRPr sz="1125">
                <a:solidFill>
                  <a:srgbClr val="FFFFFF"/>
                </a:solidFill>
                <a:latin typeface="Arial"/>
                <a:ea typeface="Arial"/>
                <a:cs typeface="Arial"/>
              </a:defRPr>
            </a:lvl8pPr>
            <a:lvl9pPr>
              <a:defRPr sz="1125">
                <a:solidFill>
                  <a:srgbClr val="FFFFFF"/>
                </a:solidFill>
                <a:latin typeface="Arial"/>
                <a:ea typeface="Arial"/>
                <a:cs typeface="Arial"/>
              </a:defRPr>
            </a:lvl9pPr>
          </a:lstStyle>
          <a:p xmlns:a="http://schemas.openxmlformats.org/drawingml/2006/main">
            <a:pPr marL="0" indent="0">
              <a:lnSpc>
                <a:spcPct val="112000"/>
              </a:lnSpc>
              <a:spcBef>
                <a:spcPts val="0"/>
              </a:spcBef>
              <a:spcAft>
                <a:spcPts val="0"/>
              </a:spcAft>
              <a:buNone/>
              <a:defRPr sz="1125">
                <a:solidFill>
                  <a:srgbClr val="FFFFFF"/>
                </a:solidFill>
                <a:latin typeface="Arial"/>
                <a:ea typeface="Arial"/>
                <a:cs typeface="Arial"/>
              </a:defRPr>
            </a:pPr>
            <a:r>
              <a:rPr sz="1125">
                <a:solidFill>
                  <a:srgbClr val="FFFFFF"/>
                </a:solidFill>
                <a:latin typeface="Arial"/>
                <a:ea typeface="Arial"/>
                <a:cs typeface="Arial"/>
              </a:rPr>
              <a:t>17</a:t>
            </a:r>
          </a:p>
        </p:txBody>
      </p:sp>
      <p:sp>
        <p:nvSpPr>
          <p:cNvPr id="533" name="Google Shape;533;p58">
            <a:extLst xmlns:a="http://schemas.openxmlformats.org/drawingml/2006/main">
              <a:ext uri="{FF2B5EF4-FFF2-40B4-BE49-F238E27FC236}">
                <a16:creationId xmlns:a16="http://schemas.microsoft.com/office/drawing/2014/main" id="{1B5D55CD-1C17-7CD8-F26A-2DD65B067687}"/>
              </a:ext>
            </a:extLst>
          </p:cNvPr>
          <p:cNvSpPr>
            <a:spLocks xmlns:a="http://schemas.openxmlformats.org/drawingml/2006/main" noGrp="1"/>
          </p:cNvSpPr>
          <p:nvPr>
            <p:ph type="title" idx="0"/>
          </p:nvPr>
        </p:nvSpPr>
        <p:spPr>
          <a:xfrm xmlns:a="http://schemas.openxmlformats.org/drawingml/2006/main">
            <a:off x="393700" y="344008"/>
            <a:ext cx="11404600" cy="1047491"/>
          </a:xfrm>
        </p:spPr>
        <p:txBody>
          <a:bodyPr xmlns:a="http://schemas.openxmlformats.org/drawingml/2006/main" spcFirstLastPara="1" vert="horz" wrap="square" lIns="0" tIns="0" rIns="0" bIns="0" anchor="t">
            <a:noAutofit/>
          </a:bodyPr>
          <a:lstStyle xmlns:a="http://schemas.openxmlformats.org/drawingml/2006/main">
            <a:defPPr>
              <a:defRPr sz="3150">
                <a:solidFill>
                  <a:srgbClr val="FFFFFF"/>
                </a:solidFill>
                <a:latin typeface="Arial"/>
                <a:ea typeface="Arial"/>
                <a:cs typeface="Arial"/>
              </a:defRPr>
            </a:defPPr>
            <a:lvl1pPr>
              <a:defRPr sz="3150">
                <a:solidFill>
                  <a:srgbClr val="FFFFFF"/>
                </a:solidFill>
                <a:latin typeface="Arial"/>
                <a:ea typeface="Arial"/>
                <a:cs typeface="Arial"/>
              </a:defRPr>
            </a:lvl1pPr>
            <a:lvl2pPr>
              <a:defRPr sz="3150">
                <a:solidFill>
                  <a:srgbClr val="FFFFFF"/>
                </a:solidFill>
                <a:latin typeface="Arial"/>
                <a:ea typeface="Arial"/>
                <a:cs typeface="Arial"/>
              </a:defRPr>
            </a:lvl2pPr>
            <a:lvl3pPr>
              <a:defRPr sz="3150">
                <a:solidFill>
                  <a:srgbClr val="FFFFFF"/>
                </a:solidFill>
                <a:latin typeface="Arial"/>
                <a:ea typeface="Arial"/>
                <a:cs typeface="Arial"/>
              </a:defRPr>
            </a:lvl3pPr>
            <a:lvl4pPr>
              <a:defRPr sz="3150">
                <a:solidFill>
                  <a:srgbClr val="FFFFFF"/>
                </a:solidFill>
                <a:latin typeface="Arial"/>
                <a:ea typeface="Arial"/>
                <a:cs typeface="Arial"/>
              </a:defRPr>
            </a:lvl4pPr>
            <a:lvl5pPr>
              <a:defRPr sz="3150">
                <a:solidFill>
                  <a:srgbClr val="FFFFFF"/>
                </a:solidFill>
                <a:latin typeface="Arial"/>
                <a:ea typeface="Arial"/>
                <a:cs typeface="Arial"/>
              </a:defRPr>
            </a:lvl5pPr>
            <a:lvl6pPr>
              <a:defRPr sz="3150">
                <a:solidFill>
                  <a:srgbClr val="FFFFFF"/>
                </a:solidFill>
                <a:latin typeface="Arial"/>
                <a:ea typeface="Arial"/>
                <a:cs typeface="Arial"/>
              </a:defRPr>
            </a:lvl6pPr>
            <a:lvl7pPr>
              <a:defRPr sz="3150">
                <a:solidFill>
                  <a:srgbClr val="FFFFFF"/>
                </a:solidFill>
                <a:latin typeface="Arial"/>
                <a:ea typeface="Arial"/>
                <a:cs typeface="Arial"/>
              </a:defRPr>
            </a:lvl7pPr>
            <a:lvl8pPr>
              <a:defRPr sz="3150">
                <a:solidFill>
                  <a:srgbClr val="FFFFFF"/>
                </a:solidFill>
                <a:latin typeface="Arial"/>
                <a:ea typeface="Arial"/>
                <a:cs typeface="Arial"/>
              </a:defRPr>
            </a:lvl8pPr>
            <a:lvl9pPr>
              <a:defRPr sz="3150">
                <a:solidFill>
                  <a:srgbClr val="FFFFFF"/>
                </a:solidFill>
                <a:latin typeface="Arial"/>
                <a:ea typeface="Arial"/>
                <a:cs typeface="Arial"/>
              </a:defRPr>
            </a:lvl9pPr>
          </a:lstStyle>
          <a:p xmlns:a="http://schemas.openxmlformats.org/drawingml/2006/main">
            <a:pPr marL="0" indent="0">
              <a:lnSpc>
                <a:spcPct val="112000"/>
              </a:lnSpc>
              <a:spcBef>
                <a:spcPts val="0"/>
              </a:spcBef>
              <a:spcAft>
                <a:spcPts val="0"/>
              </a:spcAft>
              <a:buNone/>
              <a:defRPr sz="3150">
                <a:solidFill>
                  <a:srgbClr val="FFFFFF"/>
                </a:solidFill>
                <a:latin typeface="Arial"/>
                <a:ea typeface="Arial"/>
                <a:cs typeface="Arial"/>
              </a:defRPr>
            </a:pPr>
            <a:r>
              <a:rPr sz="3150">
                <a:solidFill>
                  <a:srgbClr val="FFFFFF"/>
                </a:solidFill>
                <a:latin typeface="Arial"/>
                <a:ea typeface="Arial"/>
                <a:cs typeface="Arial"/>
              </a:rPr>
              <a:t>Encode a decimal float</a:t>
            </a:r>
          </a:p>
        </p:txBody>
      </p:sp>
      <p:sp>
        <p:nvSpPr>
          <p:cNvPr id="7" name="Google Shape;534;p58">
            <a:extLst xmlns:a="http://schemas.openxmlformats.org/drawingml/2006/main">
              <a:ext uri="{FF2B5EF4-FFF2-40B4-BE49-F238E27FC236}">
                <a16:creationId xmlns:a16="http://schemas.microsoft.com/office/drawing/2014/main" id="{3A923FEE-B8D2-CD3A-ABBD-21770B40AA24}"/>
              </a:ext>
            </a:extLst>
          </p:cNvPr>
          <p:cNvSpPr>
            <a:spLocks xmlns:a="http://schemas.openxmlformats.org/drawingml/2006/main" noGrp="1"/>
          </p:cNvSpPr>
          <p:nvPr/>
        </p:nvSpPr>
        <p:spPr>
          <a:xfrm xmlns:a="http://schemas.openxmlformats.org/drawingml/2006/main">
            <a:off x="393700" y="2031999"/>
            <a:ext cx="5537200" cy="3534787"/>
          </a:xfrm>
          <a:prstGeom xmlns:a="http://schemas.openxmlformats.org/drawingml/2006/main" prst="rect">
            <a:avLst/>
          </a:prstGeom>
        </p:spPr>
        <p:txBody>
          <a:bodyPr xmlns:a="http://schemas.openxmlformats.org/drawingml/2006/main" spcFirstLastPara="1" vert="horz" wrap="square" lIns="0" tIns="0" rIns="0" bIns="0" anchor="t">
            <a:noAutofit/>
          </a:bodyPr>
          <a:lstStyle xmlns:a="http://schemas.openxmlformats.org/drawingml/2006/main">
            <a:defPPr>
              <a:defRPr sz="1875">
                <a:solidFill>
                  <a:srgbClr val="FFFFFF"/>
                </a:solidFill>
                <a:latin typeface="Arial"/>
                <a:ea typeface="Arial"/>
                <a:cs typeface="Arial"/>
              </a:defRPr>
            </a:defPPr>
            <a:lvl1pPr marL="228600" indent="-228600" algn="l" defTabSz="914400">
              <a:lnSpc>
                <a:spcPct val="90000"/>
              </a:lnSpc>
              <a:spcBef>
                <a:spcPts val="1000"/>
              </a:spcBef>
              <a:buFont typeface="Arial"/>
              <a:buChar char="•"/>
              <a:defRPr sz="2400" kern="1200">
                <a:solidFill>
                  <a:schemeClr val="tx1"/>
                </a:solidFill>
                <a:latin typeface="+mn-lt"/>
                <a:ea typeface="+mn-lt"/>
                <a:cs typeface="+mn-lt"/>
              </a:defRPr>
            </a:lvl1pPr>
            <a:lvl2pPr marL="685800" indent="-228600" algn="l" defTabSz="914400">
              <a:lnSpc>
                <a:spcPct val="90000"/>
              </a:lnSpc>
              <a:spcBef>
                <a:spcPts val="500"/>
              </a:spcBef>
              <a:buFont typeface="Arial"/>
              <a:buChar char="•"/>
              <a:defRPr sz="2000" kern="1200">
                <a:solidFill>
                  <a:schemeClr val="tx1"/>
                </a:solidFill>
                <a:latin typeface="+mn-lt"/>
                <a:ea typeface="+mn-lt"/>
                <a:cs typeface="+mn-lt"/>
              </a:defRPr>
            </a:lvl2pPr>
            <a:lvl3pPr marL="1143000" indent="-228600" algn="l" defTabSz="914400">
              <a:lnSpc>
                <a:spcPct val="90000"/>
              </a:lnSpc>
              <a:spcBef>
                <a:spcPts val="500"/>
              </a:spcBef>
              <a:buFont typeface="Arial"/>
              <a:buChar char="•"/>
              <a:defRPr sz="1800" kern="1200">
                <a:solidFill>
                  <a:schemeClr val="tx1"/>
                </a:solidFill>
                <a:latin typeface="+mn-lt"/>
                <a:ea typeface="+mn-lt"/>
                <a:cs typeface="+mn-lt"/>
              </a:defRPr>
            </a:lvl3pPr>
            <a:lvl4pPr marL="1600200" indent="-228600" algn="l" defTabSz="914400">
              <a:lnSpc>
                <a:spcPct val="90000"/>
              </a:lnSpc>
              <a:spcBef>
                <a:spcPts val="500"/>
              </a:spcBef>
              <a:buFont typeface="Arial"/>
              <a:buChar char="•"/>
              <a:defRPr sz="1800" kern="1200">
                <a:solidFill>
                  <a:schemeClr val="tx1"/>
                </a:solidFill>
                <a:latin typeface="+mn-lt"/>
                <a:ea typeface="+mn-lt"/>
                <a:cs typeface="+mn-lt"/>
              </a:defRPr>
            </a:lvl4pPr>
            <a:lvl5pPr marL="2057400" indent="-228600" algn="l" defTabSz="914400">
              <a:lnSpc>
                <a:spcPct val="90000"/>
              </a:lnSpc>
              <a:spcBef>
                <a:spcPts val="500"/>
              </a:spcBef>
              <a:buFont typeface="Arial"/>
              <a:buChar char="•"/>
              <a:defRPr sz="1800" kern="1200">
                <a:solidFill>
                  <a:schemeClr val="tx1"/>
                </a:solidFill>
                <a:latin typeface="+mn-lt"/>
                <a:ea typeface="+mn-lt"/>
                <a:cs typeface="+mn-lt"/>
              </a:defRPr>
            </a:lvl5pPr>
            <a:lvl6pPr marL="2514600" indent="-228600" algn="l" defTabSz="914400">
              <a:lnSpc>
                <a:spcPct val="90000"/>
              </a:lnSpc>
              <a:spcBef>
                <a:spcPts val="500"/>
              </a:spcBef>
              <a:buFont typeface="Arial"/>
              <a:buChar char="•"/>
              <a:defRPr sz="1800" kern="1200">
                <a:solidFill>
                  <a:schemeClr val="tx1"/>
                </a:solidFill>
                <a:latin typeface="+mn-lt"/>
                <a:ea typeface="+mn-lt"/>
                <a:cs typeface="+mn-lt"/>
              </a:defRPr>
            </a:lvl6pPr>
            <a:lvl7pPr marL="2971800" indent="-228600" algn="l" defTabSz="914400">
              <a:lnSpc>
                <a:spcPct val="90000"/>
              </a:lnSpc>
              <a:spcBef>
                <a:spcPts val="500"/>
              </a:spcBef>
              <a:buFont typeface="Arial"/>
              <a:buChar char="•"/>
              <a:defRPr sz="1800" kern="1200">
                <a:solidFill>
                  <a:schemeClr val="tx1"/>
                </a:solidFill>
                <a:latin typeface="+mn-lt"/>
                <a:ea typeface="+mn-lt"/>
                <a:cs typeface="+mn-lt"/>
              </a:defRPr>
            </a:lvl7pPr>
            <a:lvl8pPr marL="3429000" indent="-228600" algn="l" defTabSz="914400">
              <a:lnSpc>
                <a:spcPct val="90000"/>
              </a:lnSpc>
              <a:spcBef>
                <a:spcPts val="500"/>
              </a:spcBef>
              <a:buFont typeface="Arial"/>
              <a:buChar char="•"/>
              <a:defRPr sz="1800" kern="1200">
                <a:solidFill>
                  <a:schemeClr val="tx1"/>
                </a:solidFill>
                <a:latin typeface="+mn-lt"/>
                <a:ea typeface="+mn-lt"/>
                <a:cs typeface="+mn-lt"/>
              </a:defRPr>
            </a:lvl8pPr>
            <a:lvl9pPr marL="3886200" indent="-228600" algn="l" defTabSz="914400">
              <a:lnSpc>
                <a:spcPct val="90000"/>
              </a:lnSpc>
              <a:spcBef>
                <a:spcPts val="500"/>
              </a:spcBef>
              <a:buFont typeface="Arial"/>
              <a:buChar char="•"/>
              <a:defRPr sz="1800" kern="1200">
                <a:solidFill>
                  <a:schemeClr val="tx1"/>
                </a:solidFill>
                <a:latin typeface="+mn-lt"/>
                <a:ea typeface="+mn-lt"/>
                <a:cs typeface="+mn-lt"/>
              </a:defRPr>
            </a:lvl9pPr>
          </a:lstStyle>
          <a:p xmlns:a="http://schemas.openxmlformats.org/drawingml/2006/main">
            <a:pPr marL="0" indent="0">
              <a:lnSpc>
                <a:spcPct val="112000"/>
              </a:lnSpc>
              <a:spcBef>
                <a:spcPts val="0"/>
              </a:spcBef>
              <a:spcAft>
                <a:spcPts val="0"/>
              </a:spcAft>
              <a:buNone/>
              <a:defRPr sz="1875">
                <a:solidFill>
                  <a:srgbClr val="FFFFFF"/>
                </a:solidFill>
                <a:latin typeface="Arial"/>
                <a:ea typeface="Arial"/>
                <a:cs typeface="Arial"/>
              </a:defRPr>
            </a:pPr>
            <a:r>
              <a:rPr sz="1875">
                <a:solidFill>
                  <a:srgbClr val="FFFFFF"/>
                </a:solidFill>
                <a:latin typeface="Arial"/>
                <a:ea typeface="Arial"/>
                <a:cs typeface="Arial"/>
              </a:rPr>
              <a:t>Use the 8-bit format: 1 sign bit, 5 exponent bits, 2 fraction bits; bias 15.</a:t>
            </a:r>
          </a:p>
          <a:p xmlns:a="http://schemas.openxmlformats.org/drawingml/2006/main">
            <a:pPr marL="0" indent="0">
              <a:lnSpc>
                <a:spcPct val="112000"/>
              </a:lnSpc>
              <a:spcBef>
                <a:spcPts val="0"/>
              </a:spcBef>
              <a:spcAft>
                <a:spcPts val="0"/>
              </a:spcAft>
              <a:buNone/>
            </a:pPr>
            <a:r>
              <a:t/>
            </a:r>
          </a:p>
          <a:p xmlns:a="http://schemas.openxmlformats.org/drawingml/2006/main">
            <a:pPr marL="0" indent="0">
              <a:lnSpc>
                <a:spcPct val="112000"/>
              </a:lnSpc>
              <a:spcBef>
                <a:spcPts val="0"/>
              </a:spcBef>
              <a:spcAft>
                <a:spcPts val="0"/>
              </a:spcAft>
              <a:buNone/>
              <a:defRPr sz="1875">
                <a:solidFill>
                  <a:srgbClr val="FFFFFF"/>
                </a:solidFill>
                <a:latin typeface="Arial"/>
                <a:ea typeface="Arial"/>
                <a:cs typeface="Arial"/>
              </a:defRPr>
            </a:pPr>
            <a:r>
              <a:rPr sz="1875">
                <a:solidFill>
                  <a:srgbClr val="FFFFFF"/>
                </a:solidFill>
                <a:latin typeface="Arial"/>
                <a:ea typeface="Arial"/>
                <a:cs typeface="Arial"/>
              </a:rPr>
              <a:t>Represent −0.75. First convert the magnitude to binary and normalize it.</a:t>
            </a:r>
          </a:p>
          <a:p xmlns:a="http://schemas.openxmlformats.org/drawingml/2006/main">
            <a:pPr marL="0" indent="0">
              <a:lnSpc>
                <a:spcPct val="112000"/>
              </a:lnSpc>
              <a:spcBef>
                <a:spcPts val="0"/>
              </a:spcBef>
              <a:spcAft>
                <a:spcPts val="0"/>
              </a:spcAft>
              <a:buNone/>
            </a:pPr>
            <a:r>
              <a:t/>
            </a:r>
          </a:p>
          <a:p xmlns:a="http://schemas.openxmlformats.org/drawingml/2006/main">
            <a:pPr marL="0" indent="0">
              <a:lnSpc>
                <a:spcPct val="112000"/>
              </a:lnSpc>
              <a:spcBef>
                <a:spcPts val="0"/>
              </a:spcBef>
              <a:spcAft>
                <a:spcPts val="0"/>
              </a:spcAft>
              <a:buNone/>
              <a:defRPr sz="1875">
                <a:solidFill>
                  <a:srgbClr val="FFFFFF"/>
                </a:solidFill>
                <a:latin typeface="Arial"/>
                <a:ea typeface="Arial"/>
                <a:cs typeface="Arial"/>
              </a:defRPr>
            </a:pPr>
            <a:r>
              <a:rPr sz="1875">
                <a:solidFill>
                  <a:srgbClr val="FFFFFF"/>
                </a:solidFill>
                <a:latin typeface="Arial"/>
                <a:ea typeface="Arial"/>
                <a:cs typeface="Arial"/>
              </a:rPr>
              <a:t>Report the stored fields in decimal too.</a:t>
            </a:r>
          </a:p>
        </p:txBody>
      </p:sp>
      <p:sp>
        <p:nvSpPr>
          <p:cNvPr id="8" name="Content Placeholder 3">
            <a:extLst xmlns:a="http://schemas.openxmlformats.org/drawingml/2006/main">
              <a:ext uri="{FF2B5EF4-FFF2-40B4-BE49-F238E27FC236}">
                <a16:creationId xmlns:a16="http://schemas.microsoft.com/office/drawing/2014/main" id="{2EE8F343-A95F-2AAA-FE9E-A6C31E298DF7}"/>
              </a:ext>
            </a:extLst>
          </p:cNvPr>
          <p:cNvSpPr>
            <a:spLocks xmlns:a="http://schemas.openxmlformats.org/drawingml/2006/main" noGrp="1"/>
          </p:cNvSpPr>
          <p:nvPr/>
        </p:nvSpPr>
        <p:spPr>
          <a:xfrm xmlns:a="http://schemas.openxmlformats.org/drawingml/2006/main">
            <a:off x="6256618" y="2031999"/>
            <a:ext cx="5537200" cy="3534787"/>
          </a:xfrm>
          <a:prstGeom xmlns:a="http://schemas.openxmlformats.org/drawingml/2006/main" prst="rect">
            <a:avLst/>
          </a:prstGeom>
        </p:spPr>
        <p:txBody>
          <a:bodyPr xmlns:a="http://schemas.openxmlformats.org/drawingml/2006/main" lIns="0" tIns="0" rIns="0" bIns="0" anchor="t">
            <a:noAutofit/>
          </a:bodyPr>
          <a:lstStyle xmlns:a="http://schemas.openxmlformats.org/drawingml/2006/main">
            <a:defPPr>
              <a:defRPr sz="1800">
                <a:solidFill>
                  <a:srgbClr val="FFFFFF"/>
                </a:solidFill>
                <a:latin typeface="Consolas"/>
                <a:ea typeface="Consolas"/>
                <a:cs typeface="Consolas"/>
              </a:defRPr>
            </a:defPPr>
            <a:lvl1pPr marL="228600" indent="-228600" algn="l" defTabSz="914400">
              <a:lnSpc>
                <a:spcPct val="90000"/>
              </a:lnSpc>
              <a:spcBef>
                <a:spcPts val="1000"/>
              </a:spcBef>
              <a:buFont typeface="Arial"/>
              <a:buChar char="•"/>
              <a:defRPr sz="2400" kern="1200">
                <a:solidFill>
                  <a:schemeClr val="tx1"/>
                </a:solidFill>
                <a:latin typeface="+mn-lt"/>
                <a:ea typeface="+mn-lt"/>
                <a:cs typeface="+mn-lt"/>
              </a:defRPr>
            </a:lvl1pPr>
            <a:lvl2pPr marL="685800" indent="-228600" algn="l" defTabSz="914400">
              <a:lnSpc>
                <a:spcPct val="90000"/>
              </a:lnSpc>
              <a:spcBef>
                <a:spcPts val="500"/>
              </a:spcBef>
              <a:buFont typeface="Arial"/>
              <a:buChar char="•"/>
              <a:defRPr sz="2000" kern="1200">
                <a:solidFill>
                  <a:schemeClr val="tx1"/>
                </a:solidFill>
                <a:latin typeface="+mn-lt"/>
                <a:ea typeface="+mn-lt"/>
                <a:cs typeface="+mn-lt"/>
              </a:defRPr>
            </a:lvl2pPr>
            <a:lvl3pPr marL="1143000" indent="-228600" algn="l" defTabSz="914400">
              <a:lnSpc>
                <a:spcPct val="90000"/>
              </a:lnSpc>
              <a:spcBef>
                <a:spcPts val="500"/>
              </a:spcBef>
              <a:buFont typeface="Arial"/>
              <a:buChar char="•"/>
              <a:defRPr sz="1800" kern="1200">
                <a:solidFill>
                  <a:schemeClr val="tx1"/>
                </a:solidFill>
                <a:latin typeface="+mn-lt"/>
                <a:ea typeface="+mn-lt"/>
                <a:cs typeface="+mn-lt"/>
              </a:defRPr>
            </a:lvl3pPr>
            <a:lvl4pPr marL="1600200" indent="-228600" algn="l" defTabSz="914400">
              <a:lnSpc>
                <a:spcPct val="90000"/>
              </a:lnSpc>
              <a:spcBef>
                <a:spcPts val="500"/>
              </a:spcBef>
              <a:buFont typeface="Arial"/>
              <a:buChar char="•"/>
              <a:defRPr sz="1800" kern="1200">
                <a:solidFill>
                  <a:schemeClr val="tx1"/>
                </a:solidFill>
                <a:latin typeface="+mn-lt"/>
                <a:ea typeface="+mn-lt"/>
                <a:cs typeface="+mn-lt"/>
              </a:defRPr>
            </a:lvl4pPr>
            <a:lvl5pPr marL="2057400" indent="-228600" algn="l" defTabSz="914400">
              <a:lnSpc>
                <a:spcPct val="90000"/>
              </a:lnSpc>
              <a:spcBef>
                <a:spcPts val="500"/>
              </a:spcBef>
              <a:buFont typeface="Arial"/>
              <a:buChar char="•"/>
              <a:defRPr sz="1800" kern="1200">
                <a:solidFill>
                  <a:schemeClr val="tx1"/>
                </a:solidFill>
                <a:latin typeface="+mn-lt"/>
                <a:ea typeface="+mn-lt"/>
                <a:cs typeface="+mn-lt"/>
              </a:defRPr>
            </a:lvl5pPr>
            <a:lvl6pPr marL="2514600" indent="-228600" algn="l" defTabSz="914400">
              <a:lnSpc>
                <a:spcPct val="90000"/>
              </a:lnSpc>
              <a:spcBef>
                <a:spcPts val="500"/>
              </a:spcBef>
              <a:buFont typeface="Arial"/>
              <a:buChar char="•"/>
              <a:defRPr sz="1800" kern="1200">
                <a:solidFill>
                  <a:schemeClr val="tx1"/>
                </a:solidFill>
                <a:latin typeface="+mn-lt"/>
                <a:ea typeface="+mn-lt"/>
                <a:cs typeface="+mn-lt"/>
              </a:defRPr>
            </a:lvl6pPr>
            <a:lvl7pPr marL="2971800" indent="-228600" algn="l" defTabSz="914400">
              <a:lnSpc>
                <a:spcPct val="90000"/>
              </a:lnSpc>
              <a:spcBef>
                <a:spcPts val="500"/>
              </a:spcBef>
              <a:buFont typeface="Arial"/>
              <a:buChar char="•"/>
              <a:defRPr sz="1800" kern="1200">
                <a:solidFill>
                  <a:schemeClr val="tx1"/>
                </a:solidFill>
                <a:latin typeface="+mn-lt"/>
                <a:ea typeface="+mn-lt"/>
                <a:cs typeface="+mn-lt"/>
              </a:defRPr>
            </a:lvl7pPr>
            <a:lvl8pPr marL="3429000" indent="-228600" algn="l" defTabSz="914400">
              <a:lnSpc>
                <a:spcPct val="90000"/>
              </a:lnSpc>
              <a:spcBef>
                <a:spcPts val="500"/>
              </a:spcBef>
              <a:buFont typeface="Arial"/>
              <a:buChar char="•"/>
              <a:defRPr sz="1800" kern="1200">
                <a:solidFill>
                  <a:schemeClr val="tx1"/>
                </a:solidFill>
                <a:latin typeface="+mn-lt"/>
                <a:ea typeface="+mn-lt"/>
                <a:cs typeface="+mn-lt"/>
              </a:defRPr>
            </a:lvl8pPr>
            <a:lvl9pPr marL="3886200" indent="-228600" algn="l" defTabSz="914400">
              <a:lnSpc>
                <a:spcPct val="90000"/>
              </a:lnSpc>
              <a:spcBef>
                <a:spcPts val="500"/>
              </a:spcBef>
              <a:buFont typeface="Arial"/>
              <a:buChar char="•"/>
              <a:defRPr sz="1800" kern="1200">
                <a:solidFill>
                  <a:schemeClr val="tx1"/>
                </a:solidFill>
                <a:latin typeface="+mn-lt"/>
                <a:ea typeface="+mn-lt"/>
                <a:cs typeface="+mn-lt"/>
              </a:defRPr>
            </a:lvl9pPr>
          </a:lstStyle>
          <a:p xmlns:a="http://schemas.openxmlformats.org/drawingml/2006/main">
            <a:pPr marL="0" indent="0">
              <a:lnSpc>
                <a:spcPct val="112000"/>
              </a:lnSpc>
              <a:spcBef>
                <a:spcPts val="0"/>
              </a:spcBef>
              <a:spcAft>
                <a:spcPts val="0"/>
              </a:spcAft>
              <a:buNone/>
              <a:defRPr sz="1800">
                <a:solidFill>
                  <a:srgbClr val="FFFFFF"/>
                </a:solidFill>
                <a:latin typeface="Consolas"/>
                <a:ea typeface="Consolas"/>
                <a:cs typeface="Consolas"/>
              </a:defRPr>
            </a:pPr>
            <a:r>
              <a:rPr sz="1800">
                <a:solidFill>
                  <a:srgbClr val="FFFFFF"/>
                </a:solidFill>
                <a:latin typeface="Consolas"/>
                <a:ea typeface="Consolas"/>
                <a:cs typeface="Consolas"/>
              </a:rPr>
              <a:t>0.75 = 0.11₂</a:t>
            </a:r>
          </a:p>
          <a:p xmlns:a="http://schemas.openxmlformats.org/drawingml/2006/main">
            <a:pPr marL="0" indent="0">
              <a:lnSpc>
                <a:spcPct val="112000"/>
              </a:lnSpc>
              <a:spcBef>
                <a:spcPts val="0"/>
              </a:spcBef>
              <a:spcAft>
                <a:spcPts val="0"/>
              </a:spcAft>
              <a:buNone/>
            </a:pPr>
            <a:r>
              <a:t/>
            </a:r>
          </a:p>
          <a:p xmlns:a="http://schemas.openxmlformats.org/drawingml/2006/main">
            <a:pPr marL="0" indent="0">
              <a:lnSpc>
                <a:spcPct val="112000"/>
              </a:lnSpc>
              <a:spcBef>
                <a:spcPts val="0"/>
              </a:spcBef>
              <a:spcAft>
                <a:spcPts val="0"/>
              </a:spcAft>
              <a:buNone/>
              <a:defRPr sz="1800">
                <a:solidFill>
                  <a:srgbClr val="FFFFFF"/>
                </a:solidFill>
                <a:latin typeface="Consolas"/>
                <a:ea typeface="Consolas"/>
                <a:cs typeface="Consolas"/>
              </a:defRPr>
            </a:pPr>
            <a:r>
              <a:rPr sz="1800">
                <a:solidFill>
                  <a:srgbClr val="FFFFFF"/>
                </a:solidFill>
                <a:latin typeface="Consolas"/>
                <a:ea typeface="Consolas"/>
                <a:cs typeface="Consolas"/>
              </a:rPr>
              <a:t>Normalize: 1.1₂ × 2^(?)</a:t>
            </a:r>
          </a:p>
          <a:p xmlns:a="http://schemas.openxmlformats.org/drawingml/2006/main">
            <a:pPr marL="0" indent="0">
              <a:lnSpc>
                <a:spcPct val="112000"/>
              </a:lnSpc>
              <a:spcBef>
                <a:spcPts val="0"/>
              </a:spcBef>
              <a:spcAft>
                <a:spcPts val="0"/>
              </a:spcAft>
              <a:buNone/>
            </a:pPr>
            <a:r>
              <a:t/>
            </a:r>
          </a:p>
          <a:p xmlns:a="http://schemas.openxmlformats.org/drawingml/2006/main">
            <a:pPr marL="0" indent="0">
              <a:lnSpc>
                <a:spcPct val="112000"/>
              </a:lnSpc>
              <a:spcBef>
                <a:spcPts val="0"/>
              </a:spcBef>
              <a:spcAft>
                <a:spcPts val="0"/>
              </a:spcAft>
              <a:buNone/>
              <a:defRPr sz="1800">
                <a:solidFill>
                  <a:srgbClr val="FFFFFF"/>
                </a:solidFill>
                <a:latin typeface="Consolas"/>
                <a:ea typeface="Consolas"/>
                <a:cs typeface="Consolas"/>
              </a:defRPr>
            </a:pPr>
            <a:r>
              <a:rPr sz="1800">
                <a:solidFill>
                  <a:srgbClr val="FFFFFF"/>
                </a:solidFill>
                <a:latin typeface="Consolas"/>
                <a:ea typeface="Consolas"/>
                <a:cs typeface="Consolas"/>
              </a:rPr>
              <a:t>Sign bit = ?</a:t>
            </a:r>
          </a:p>
          <a:p xmlns:a="http://schemas.openxmlformats.org/drawingml/2006/main">
            <a:pPr marL="0" indent="0">
              <a:lnSpc>
                <a:spcPct val="112000"/>
              </a:lnSpc>
              <a:spcBef>
                <a:spcPts val="0"/>
              </a:spcBef>
              <a:spcAft>
                <a:spcPts val="0"/>
              </a:spcAft>
              <a:buNone/>
              <a:defRPr sz="1800">
                <a:solidFill>
                  <a:srgbClr val="FFFFFF"/>
                </a:solidFill>
                <a:latin typeface="Consolas"/>
                <a:ea typeface="Consolas"/>
                <a:cs typeface="Consolas"/>
              </a:defRPr>
            </a:pPr>
            <a:r>
              <a:rPr sz="1800">
                <a:solidFill>
                  <a:srgbClr val="FFFFFF"/>
                </a:solidFill>
                <a:latin typeface="Consolas"/>
                <a:ea typeface="Consolas"/>
                <a:cs typeface="Consolas"/>
              </a:rPr>
              <a:t>Stored exponent = ?</a:t>
            </a:r>
          </a:p>
          <a:p xmlns:a="http://schemas.openxmlformats.org/drawingml/2006/main">
            <a:pPr marL="0" indent="0">
              <a:lnSpc>
                <a:spcPct val="112000"/>
              </a:lnSpc>
              <a:spcBef>
                <a:spcPts val="0"/>
              </a:spcBef>
              <a:spcAft>
                <a:spcPts val="0"/>
              </a:spcAft>
              <a:buNone/>
              <a:defRPr sz="1800">
                <a:solidFill>
                  <a:srgbClr val="FFFFFF"/>
                </a:solidFill>
                <a:latin typeface="Consolas"/>
                <a:ea typeface="Consolas"/>
                <a:cs typeface="Consolas"/>
              </a:defRPr>
            </a:pPr>
            <a:r>
              <a:rPr sz="1800">
                <a:solidFill>
                  <a:srgbClr val="FFFFFF"/>
                </a:solidFill>
                <a:latin typeface="Consolas"/>
                <a:ea typeface="Consolas"/>
                <a:cs typeface="Consolas"/>
              </a:rPr>
              <a:t>Fraction bits = ?</a:t>
            </a:r>
          </a:p>
          <a:p xmlns:a="http://schemas.openxmlformats.org/drawingml/2006/main">
            <a:pPr marL="0" indent="0">
              <a:lnSpc>
                <a:spcPct val="112000"/>
              </a:lnSpc>
              <a:spcBef>
                <a:spcPts val="0"/>
              </a:spcBef>
              <a:spcAft>
                <a:spcPts val="0"/>
              </a:spcAft>
              <a:buNone/>
              <a:defRPr sz="1800">
                <a:solidFill>
                  <a:srgbClr val="FFFFFF"/>
                </a:solidFill>
                <a:latin typeface="Consolas"/>
                <a:ea typeface="Consolas"/>
                <a:cs typeface="Consolas"/>
              </a:defRPr>
            </a:pPr>
            <a:r>
              <a:rPr sz="1800">
                <a:solidFill>
                  <a:srgbClr val="FFFFFF"/>
                </a:solidFill>
                <a:latin typeface="Consolas"/>
                <a:ea typeface="Consolas"/>
                <a:cs typeface="Consolas"/>
              </a:rPr>
              <a:t>Stored fraction integer F = ?</a:t>
            </a:r>
          </a:p>
        </p:txBody>
      </p:sp>
      <p:sp>
        <p:nvSpPr>
          <p:cNvPr id="534" name="Takeaway">
            <a:extLst xmlns:a="http://schemas.openxmlformats.org/drawingml/2006/main">
              <a:ext uri="{FF2B5EF4-FFF2-40B4-BE49-F238E27FC236}">
                <a16:creationId xmlns:a16="http://schemas.microsoft.com/office/drawing/2014/main" id="{94DCFC8A-EA52-4D5B-9106-BD7066C58056}"/>
              </a:ext>
            </a:extLst>
          </p:cNvPr>
          <p:cNvSpPr>
            <a:spLocks xmlns:a="http://schemas.openxmlformats.org/drawingml/2006/main" noGrp="1"/>
          </p:cNvSpPr>
          <p:nvPr/>
        </p:nvSpPr>
        <p:spPr>
          <a:xfrm xmlns:a="http://schemas.openxmlformats.org/drawingml/2006/main">
            <a:off x="393668" y="5715000"/>
            <a:ext cx="11404283" cy="4667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1350">
                <a:solidFill>
                  <a:srgbClr val="CCCCCC"/>
                </a:solidFill>
                <a:latin typeface="Arial"/>
                <a:ea typeface="Arial"/>
                <a:cs typeface="Arial"/>
              </a:defRPr>
            </a:defPPr>
            <a:lvl1pPr>
              <a:defRPr sz="1350">
                <a:solidFill>
                  <a:srgbClr val="CCCCCC"/>
                </a:solidFill>
                <a:latin typeface="Arial"/>
                <a:ea typeface="Arial"/>
                <a:cs typeface="Arial"/>
              </a:defRPr>
            </a:lvl1pPr>
            <a:lvl2pPr>
              <a:defRPr sz="1350">
                <a:solidFill>
                  <a:srgbClr val="CCCCCC"/>
                </a:solidFill>
                <a:latin typeface="Arial"/>
                <a:ea typeface="Arial"/>
                <a:cs typeface="Arial"/>
              </a:defRPr>
            </a:lvl2pPr>
            <a:lvl3pPr>
              <a:defRPr sz="1350">
                <a:solidFill>
                  <a:srgbClr val="CCCCCC"/>
                </a:solidFill>
                <a:latin typeface="Arial"/>
                <a:ea typeface="Arial"/>
                <a:cs typeface="Arial"/>
              </a:defRPr>
            </a:lvl3pPr>
            <a:lvl4pPr>
              <a:defRPr sz="1350">
                <a:solidFill>
                  <a:srgbClr val="CCCCCC"/>
                </a:solidFill>
                <a:latin typeface="Arial"/>
                <a:ea typeface="Arial"/>
                <a:cs typeface="Arial"/>
              </a:defRPr>
            </a:lvl4pPr>
            <a:lvl5pPr>
              <a:defRPr sz="1350">
                <a:solidFill>
                  <a:srgbClr val="CCCCCC"/>
                </a:solidFill>
                <a:latin typeface="Arial"/>
                <a:ea typeface="Arial"/>
                <a:cs typeface="Arial"/>
              </a:defRPr>
            </a:lvl5pPr>
            <a:lvl6pPr>
              <a:defRPr sz="1350">
                <a:solidFill>
                  <a:srgbClr val="CCCCCC"/>
                </a:solidFill>
                <a:latin typeface="Arial"/>
                <a:ea typeface="Arial"/>
                <a:cs typeface="Arial"/>
              </a:defRPr>
            </a:lvl6pPr>
            <a:lvl7pPr>
              <a:defRPr sz="1350">
                <a:solidFill>
                  <a:srgbClr val="CCCCCC"/>
                </a:solidFill>
                <a:latin typeface="Arial"/>
                <a:ea typeface="Arial"/>
                <a:cs typeface="Arial"/>
              </a:defRPr>
            </a:lvl7pPr>
            <a:lvl8pPr>
              <a:defRPr sz="1350">
                <a:solidFill>
                  <a:srgbClr val="CCCCCC"/>
                </a:solidFill>
                <a:latin typeface="Arial"/>
                <a:ea typeface="Arial"/>
                <a:cs typeface="Arial"/>
              </a:defRPr>
            </a:lvl8pPr>
            <a:lvl9pPr>
              <a:defRPr sz="1350">
                <a:solidFill>
                  <a:srgbClr val="CCCCCC"/>
                </a:solidFill>
                <a:latin typeface="Arial"/>
                <a:ea typeface="Arial"/>
                <a:cs typeface="Arial"/>
              </a:defRPr>
            </a:lvl9pPr>
          </a:lstStyle>
          <a:p xmlns:a="http://schemas.openxmlformats.org/drawingml/2006/main">
            <a:pPr marL="0" indent="0">
              <a:lnSpc>
                <a:spcPct val="112000"/>
              </a:lnSpc>
              <a:spcBef>
                <a:spcPts val="0"/>
              </a:spcBef>
              <a:spcAft>
                <a:spcPts val="0"/>
              </a:spcAft>
              <a:buNone/>
              <a:defRPr sz="1350">
                <a:solidFill>
                  <a:srgbClr val="CCCCCC"/>
                </a:solidFill>
                <a:latin typeface="Arial"/>
                <a:ea typeface="Arial"/>
                <a:cs typeface="Arial"/>
              </a:defRPr>
            </a:pPr>
            <a:r>
              <a:rPr sz="1350">
                <a:solidFill>
                  <a:srgbClr val="CCCCCC"/>
                </a:solidFill>
                <a:latin typeface="Arial"/>
                <a:ea typeface="Arial"/>
                <a:cs typeface="Arial"/>
              </a:rPr>
              <a:t>The leading normalized 1 is implied; only the bits after the point are stored.</a:t>
            </a:r>
          </a:p>
        </p:txBody>
      </p:sp>
    </p:spTree>
    <p:extLst>
      <p:ext uri="{BB962C8B-B14F-4D97-AF65-F5344CB8AC3E}">
        <p14:creationId xmlns:p14="http://schemas.microsoft.com/office/powerpoint/2010/main" val="3667182145"/>
      </p:ext>
    </p:extLst>
  </p:cSld>
</p:sld>
</file>

<file path=ppt/slides/slide18.xml><?xml version="1.0" encoding="utf-8"?>
<p:sld xmlns:p="http://schemas.openxmlformats.org/presentationml/2006/main">
  <p:cSld>
    <p:spTree>
      <p:nvGrpSpPr>
        <p:cNvPr id="1" name=""/>
        <p:cNvGrpSpPr/>
        <p:nvPr/>
      </p:nvGrpSpPr>
      <p:grpSpPr>
        <a:xfrm xmlns:a="http://schemas.openxmlformats.org/drawingml/2006/main"/>
      </p:grpSpPr>
      <p:sp>
        <p:nvSpPr>
          <p:cNvPr id="3" name="Footer Placeholder 2">
            <a:extLst xmlns:a="http://schemas.openxmlformats.org/drawingml/2006/main">
              <a:ext uri="{FF2B5EF4-FFF2-40B4-BE49-F238E27FC236}">
                <a16:creationId xmlns:a16="http://schemas.microsoft.com/office/drawing/2014/main" id="{39EA4C82-C623-0196-4A95-876ADF5DEE92}"/>
              </a:ext>
            </a:extLst>
          </p:cNvPr>
          <p:cNvSpPr>
            <a:spLocks xmlns:a="http://schemas.openxmlformats.org/drawingml/2006/main" noGrp="1"/>
          </p:cNvSpPr>
          <p:nvPr>
            <p:ph type="ftr" idx="3"/>
          </p:nvPr>
        </p:nvSpPr>
        <p:spPr>
          <a:xfrm xmlns:a="http://schemas.openxmlformats.org/drawingml/2006/main">
            <a:off x="393700" y="6279952"/>
            <a:ext cx="3568700" cy="241240"/>
          </a:xfrm>
        </p:spPr>
        <p:txBody>
          <a:bodyPr xmlns:a="http://schemas.openxmlformats.org/drawingml/2006/main" lIns="0" tIns="0" rIns="0" bIns="0" anchor="t">
            <a:noAutofit/>
          </a:bodyPr>
          <a:lstStyle xmlns:a="http://schemas.openxmlformats.org/drawingml/2006/main">
            <a:defPPr>
              <a:defRPr sz="1125">
                <a:solidFill>
                  <a:srgbClr val="FFFFFF"/>
                </a:solidFill>
                <a:latin typeface="Arial"/>
                <a:ea typeface="Arial"/>
                <a:cs typeface="Arial"/>
              </a:defRPr>
            </a:defPPr>
            <a:lvl1pPr>
              <a:defRPr sz="1125">
                <a:solidFill>
                  <a:srgbClr val="FFFFFF"/>
                </a:solidFill>
                <a:latin typeface="Arial"/>
                <a:ea typeface="Arial"/>
                <a:cs typeface="Arial"/>
              </a:defRPr>
            </a:lvl1pPr>
            <a:lvl2pPr>
              <a:defRPr sz="1125">
                <a:solidFill>
                  <a:srgbClr val="FFFFFF"/>
                </a:solidFill>
                <a:latin typeface="Arial"/>
                <a:ea typeface="Arial"/>
                <a:cs typeface="Arial"/>
              </a:defRPr>
            </a:lvl2pPr>
            <a:lvl3pPr>
              <a:defRPr sz="1125">
                <a:solidFill>
                  <a:srgbClr val="FFFFFF"/>
                </a:solidFill>
                <a:latin typeface="Arial"/>
                <a:ea typeface="Arial"/>
                <a:cs typeface="Arial"/>
              </a:defRPr>
            </a:lvl3pPr>
            <a:lvl4pPr>
              <a:defRPr sz="1125">
                <a:solidFill>
                  <a:srgbClr val="FFFFFF"/>
                </a:solidFill>
                <a:latin typeface="Arial"/>
                <a:ea typeface="Arial"/>
                <a:cs typeface="Arial"/>
              </a:defRPr>
            </a:lvl4pPr>
            <a:lvl5pPr>
              <a:defRPr sz="1125">
                <a:solidFill>
                  <a:srgbClr val="FFFFFF"/>
                </a:solidFill>
                <a:latin typeface="Arial"/>
                <a:ea typeface="Arial"/>
                <a:cs typeface="Arial"/>
              </a:defRPr>
            </a:lvl5pPr>
            <a:lvl6pPr>
              <a:defRPr sz="1125">
                <a:solidFill>
                  <a:srgbClr val="FFFFFF"/>
                </a:solidFill>
                <a:latin typeface="Arial"/>
                <a:ea typeface="Arial"/>
                <a:cs typeface="Arial"/>
              </a:defRPr>
            </a:lvl6pPr>
            <a:lvl7pPr>
              <a:defRPr sz="1125">
                <a:solidFill>
                  <a:srgbClr val="FFFFFF"/>
                </a:solidFill>
                <a:latin typeface="Arial"/>
                <a:ea typeface="Arial"/>
                <a:cs typeface="Arial"/>
              </a:defRPr>
            </a:lvl7pPr>
            <a:lvl8pPr>
              <a:defRPr sz="1125">
                <a:solidFill>
                  <a:srgbClr val="FFFFFF"/>
                </a:solidFill>
                <a:latin typeface="Arial"/>
                <a:ea typeface="Arial"/>
                <a:cs typeface="Arial"/>
              </a:defRPr>
            </a:lvl8pPr>
            <a:lvl9pPr>
              <a:defRPr sz="1125">
                <a:solidFill>
                  <a:srgbClr val="FFFFFF"/>
                </a:solidFill>
                <a:latin typeface="Arial"/>
                <a:ea typeface="Arial"/>
                <a:cs typeface="Arial"/>
              </a:defRPr>
            </a:lvl9pPr>
          </a:lstStyle>
          <a:p xmlns:a="http://schemas.openxmlformats.org/drawingml/2006/main">
            <a:pPr marL="0" indent="0">
              <a:lnSpc>
                <a:spcPct val="112000"/>
              </a:lnSpc>
              <a:spcBef>
                <a:spcPts val="0"/>
              </a:spcBef>
              <a:spcAft>
                <a:spcPts val="0"/>
              </a:spcAft>
              <a:buNone/>
              <a:defRPr sz="1125">
                <a:solidFill>
                  <a:srgbClr val="FFFFFF"/>
                </a:solidFill>
                <a:latin typeface="Arial"/>
                <a:ea typeface="Arial"/>
                <a:cs typeface="Arial"/>
              </a:defRPr>
            </a:pPr>
            <a:r>
              <a:rPr sz="1125">
                <a:solidFill>
                  <a:srgbClr val="FFFFFF"/>
                </a:solidFill>
                <a:latin typeface="Arial"/>
                <a:ea typeface="Arial"/>
                <a:cs typeface="Arial"/>
              </a:rPr>
              <a:t>CS 211 · Recitation 07</a:t>
            </a:r>
          </a:p>
        </p:txBody>
      </p:sp>
      <p:sp>
        <p:nvSpPr>
          <p:cNvPr id="532" name="Google Shape;532;p58">
            <a:extLst xmlns:a="http://schemas.openxmlformats.org/drawingml/2006/main">
              <a:ext uri="{FF2B5EF4-FFF2-40B4-BE49-F238E27FC236}">
                <a16:creationId xmlns:a16="http://schemas.microsoft.com/office/drawing/2014/main" id="{1BCBE750-7048-686D-1472-52C53362D6CD}"/>
              </a:ext>
            </a:extLst>
          </p:cNvPr>
          <p:cNvSpPr>
            <a:spLocks xmlns:a="http://schemas.openxmlformats.org/drawingml/2006/main" noGrp="1"/>
          </p:cNvSpPr>
          <p:nvPr>
            <p:ph type="sldNum" idx="4"/>
          </p:nvPr>
        </p:nvSpPr>
        <p:spPr>
          <a:xfrm xmlns:a="http://schemas.openxmlformats.org/drawingml/2006/main">
            <a:off x="11279332" y="6279294"/>
            <a:ext cx="518968" cy="241240"/>
          </a:xfrm>
        </p:spPr>
        <p:txBody>
          <a:bodyPr xmlns:a="http://schemas.openxmlformats.org/drawingml/2006/main" spcFirstLastPara="1" vert="horz" wrap="square" lIns="0" tIns="0" rIns="0" bIns="0" anchor="t">
            <a:noAutofit/>
          </a:bodyPr>
          <a:lstStyle xmlns:a="http://schemas.openxmlformats.org/drawingml/2006/main">
            <a:defPPr>
              <a:defRPr sz="1125">
                <a:solidFill>
                  <a:srgbClr val="FFFFFF"/>
                </a:solidFill>
                <a:latin typeface="Arial"/>
                <a:ea typeface="Arial"/>
                <a:cs typeface="Arial"/>
              </a:defRPr>
            </a:defPPr>
            <a:lvl1pPr>
              <a:defRPr sz="1125">
                <a:solidFill>
                  <a:srgbClr val="FFFFFF"/>
                </a:solidFill>
                <a:latin typeface="Arial"/>
                <a:ea typeface="Arial"/>
                <a:cs typeface="Arial"/>
              </a:defRPr>
            </a:lvl1pPr>
            <a:lvl2pPr>
              <a:defRPr sz="1125">
                <a:solidFill>
                  <a:srgbClr val="FFFFFF"/>
                </a:solidFill>
                <a:latin typeface="Arial"/>
                <a:ea typeface="Arial"/>
                <a:cs typeface="Arial"/>
              </a:defRPr>
            </a:lvl2pPr>
            <a:lvl3pPr>
              <a:defRPr sz="1125">
                <a:solidFill>
                  <a:srgbClr val="FFFFFF"/>
                </a:solidFill>
                <a:latin typeface="Arial"/>
                <a:ea typeface="Arial"/>
                <a:cs typeface="Arial"/>
              </a:defRPr>
            </a:lvl3pPr>
            <a:lvl4pPr>
              <a:defRPr sz="1125">
                <a:solidFill>
                  <a:srgbClr val="FFFFFF"/>
                </a:solidFill>
                <a:latin typeface="Arial"/>
                <a:ea typeface="Arial"/>
                <a:cs typeface="Arial"/>
              </a:defRPr>
            </a:lvl4pPr>
            <a:lvl5pPr>
              <a:defRPr sz="1125">
                <a:solidFill>
                  <a:srgbClr val="FFFFFF"/>
                </a:solidFill>
                <a:latin typeface="Arial"/>
                <a:ea typeface="Arial"/>
                <a:cs typeface="Arial"/>
              </a:defRPr>
            </a:lvl5pPr>
            <a:lvl6pPr>
              <a:defRPr sz="1125">
                <a:solidFill>
                  <a:srgbClr val="FFFFFF"/>
                </a:solidFill>
                <a:latin typeface="Arial"/>
                <a:ea typeface="Arial"/>
                <a:cs typeface="Arial"/>
              </a:defRPr>
            </a:lvl6pPr>
            <a:lvl7pPr>
              <a:defRPr sz="1125">
                <a:solidFill>
                  <a:srgbClr val="FFFFFF"/>
                </a:solidFill>
                <a:latin typeface="Arial"/>
                <a:ea typeface="Arial"/>
                <a:cs typeface="Arial"/>
              </a:defRPr>
            </a:lvl7pPr>
            <a:lvl8pPr>
              <a:defRPr sz="1125">
                <a:solidFill>
                  <a:srgbClr val="FFFFFF"/>
                </a:solidFill>
                <a:latin typeface="Arial"/>
                <a:ea typeface="Arial"/>
                <a:cs typeface="Arial"/>
              </a:defRPr>
            </a:lvl8pPr>
            <a:lvl9pPr>
              <a:defRPr sz="1125">
                <a:solidFill>
                  <a:srgbClr val="FFFFFF"/>
                </a:solidFill>
                <a:latin typeface="Arial"/>
                <a:ea typeface="Arial"/>
                <a:cs typeface="Arial"/>
              </a:defRPr>
            </a:lvl9pPr>
          </a:lstStyle>
          <a:p xmlns:a="http://schemas.openxmlformats.org/drawingml/2006/main">
            <a:pPr marL="0" indent="0">
              <a:lnSpc>
                <a:spcPct val="112000"/>
              </a:lnSpc>
              <a:spcBef>
                <a:spcPts val="0"/>
              </a:spcBef>
              <a:spcAft>
                <a:spcPts val="0"/>
              </a:spcAft>
              <a:buNone/>
              <a:defRPr sz="1125">
                <a:solidFill>
                  <a:srgbClr val="FFFFFF"/>
                </a:solidFill>
                <a:latin typeface="Arial"/>
                <a:ea typeface="Arial"/>
                <a:cs typeface="Arial"/>
              </a:defRPr>
            </a:pPr>
            <a:r>
              <a:rPr sz="1125">
                <a:solidFill>
                  <a:srgbClr val="FFFFFF"/>
                </a:solidFill>
                <a:latin typeface="Arial"/>
                <a:ea typeface="Arial"/>
                <a:cs typeface="Arial"/>
              </a:rPr>
              <a:t>18</a:t>
            </a:r>
          </a:p>
        </p:txBody>
      </p:sp>
      <p:sp>
        <p:nvSpPr>
          <p:cNvPr id="533" name="Google Shape;533;p58">
            <a:extLst xmlns:a="http://schemas.openxmlformats.org/drawingml/2006/main">
              <a:ext uri="{FF2B5EF4-FFF2-40B4-BE49-F238E27FC236}">
                <a16:creationId xmlns:a16="http://schemas.microsoft.com/office/drawing/2014/main" id="{1B5D55CD-1C17-7CD8-F26A-2DD65B067687}"/>
              </a:ext>
            </a:extLst>
          </p:cNvPr>
          <p:cNvSpPr>
            <a:spLocks xmlns:a="http://schemas.openxmlformats.org/drawingml/2006/main" noGrp="1"/>
          </p:cNvSpPr>
          <p:nvPr>
            <p:ph type="title" idx="0"/>
          </p:nvPr>
        </p:nvSpPr>
        <p:spPr>
          <a:xfrm xmlns:a="http://schemas.openxmlformats.org/drawingml/2006/main">
            <a:off x="393700" y="344008"/>
            <a:ext cx="11404600" cy="1047491"/>
          </a:xfrm>
        </p:spPr>
        <p:txBody>
          <a:bodyPr xmlns:a="http://schemas.openxmlformats.org/drawingml/2006/main" spcFirstLastPara="1" vert="horz" wrap="square" lIns="0" tIns="0" rIns="0" bIns="0" anchor="t">
            <a:noAutofit/>
          </a:bodyPr>
          <a:lstStyle xmlns:a="http://schemas.openxmlformats.org/drawingml/2006/main">
            <a:defPPr>
              <a:defRPr sz="3150">
                <a:solidFill>
                  <a:srgbClr val="FFFFFF"/>
                </a:solidFill>
                <a:latin typeface="Arial"/>
                <a:ea typeface="Arial"/>
                <a:cs typeface="Arial"/>
              </a:defRPr>
            </a:defPPr>
            <a:lvl1pPr>
              <a:defRPr sz="3150">
                <a:solidFill>
                  <a:srgbClr val="FFFFFF"/>
                </a:solidFill>
                <a:latin typeface="Arial"/>
                <a:ea typeface="Arial"/>
                <a:cs typeface="Arial"/>
              </a:defRPr>
            </a:lvl1pPr>
            <a:lvl2pPr>
              <a:defRPr sz="3150">
                <a:solidFill>
                  <a:srgbClr val="FFFFFF"/>
                </a:solidFill>
                <a:latin typeface="Arial"/>
                <a:ea typeface="Arial"/>
                <a:cs typeface="Arial"/>
              </a:defRPr>
            </a:lvl2pPr>
            <a:lvl3pPr>
              <a:defRPr sz="3150">
                <a:solidFill>
                  <a:srgbClr val="FFFFFF"/>
                </a:solidFill>
                <a:latin typeface="Arial"/>
                <a:ea typeface="Arial"/>
                <a:cs typeface="Arial"/>
              </a:defRPr>
            </a:lvl3pPr>
            <a:lvl4pPr>
              <a:defRPr sz="3150">
                <a:solidFill>
                  <a:srgbClr val="FFFFFF"/>
                </a:solidFill>
                <a:latin typeface="Arial"/>
                <a:ea typeface="Arial"/>
                <a:cs typeface="Arial"/>
              </a:defRPr>
            </a:lvl4pPr>
            <a:lvl5pPr>
              <a:defRPr sz="3150">
                <a:solidFill>
                  <a:srgbClr val="FFFFFF"/>
                </a:solidFill>
                <a:latin typeface="Arial"/>
                <a:ea typeface="Arial"/>
                <a:cs typeface="Arial"/>
              </a:defRPr>
            </a:lvl5pPr>
            <a:lvl6pPr>
              <a:defRPr sz="3150">
                <a:solidFill>
                  <a:srgbClr val="FFFFFF"/>
                </a:solidFill>
                <a:latin typeface="Arial"/>
                <a:ea typeface="Arial"/>
                <a:cs typeface="Arial"/>
              </a:defRPr>
            </a:lvl6pPr>
            <a:lvl7pPr>
              <a:defRPr sz="3150">
                <a:solidFill>
                  <a:srgbClr val="FFFFFF"/>
                </a:solidFill>
                <a:latin typeface="Arial"/>
                <a:ea typeface="Arial"/>
                <a:cs typeface="Arial"/>
              </a:defRPr>
            </a:lvl7pPr>
            <a:lvl8pPr>
              <a:defRPr sz="3150">
                <a:solidFill>
                  <a:srgbClr val="FFFFFF"/>
                </a:solidFill>
                <a:latin typeface="Arial"/>
                <a:ea typeface="Arial"/>
                <a:cs typeface="Arial"/>
              </a:defRPr>
            </a:lvl8pPr>
            <a:lvl9pPr>
              <a:defRPr sz="3150">
                <a:solidFill>
                  <a:srgbClr val="FFFFFF"/>
                </a:solidFill>
                <a:latin typeface="Arial"/>
                <a:ea typeface="Arial"/>
                <a:cs typeface="Arial"/>
              </a:defRPr>
            </a:lvl9pPr>
          </a:lstStyle>
          <a:p xmlns:a="http://schemas.openxmlformats.org/drawingml/2006/main">
            <a:pPr marL="0" indent="0">
              <a:lnSpc>
                <a:spcPct val="112000"/>
              </a:lnSpc>
              <a:spcBef>
                <a:spcPts val="0"/>
              </a:spcBef>
              <a:spcAft>
                <a:spcPts val="0"/>
              </a:spcAft>
              <a:buNone/>
              <a:defRPr sz="3150">
                <a:solidFill>
                  <a:srgbClr val="FFFFFF"/>
                </a:solidFill>
                <a:latin typeface="Arial"/>
                <a:ea typeface="Arial"/>
                <a:cs typeface="Arial"/>
              </a:defRPr>
            </a:pPr>
            <a:r>
              <a:rPr sz="3150">
                <a:solidFill>
                  <a:srgbClr val="FFFFFF"/>
                </a:solidFill>
                <a:latin typeface="Arial"/>
                <a:ea typeface="Arial"/>
                <a:cs typeface="Arial"/>
              </a:rPr>
              <a:t>Hex, binary, and byte order</a:t>
            </a:r>
          </a:p>
        </p:txBody>
      </p:sp>
      <p:sp>
        <p:nvSpPr>
          <p:cNvPr id="7" name="Google Shape;534;p58">
            <a:extLst xmlns:a="http://schemas.openxmlformats.org/drawingml/2006/main">
              <a:ext uri="{FF2B5EF4-FFF2-40B4-BE49-F238E27FC236}">
                <a16:creationId xmlns:a16="http://schemas.microsoft.com/office/drawing/2014/main" id="{3A923FEE-B8D2-CD3A-ABBD-21770B40AA24}"/>
              </a:ext>
            </a:extLst>
          </p:cNvPr>
          <p:cNvSpPr>
            <a:spLocks xmlns:a="http://schemas.openxmlformats.org/drawingml/2006/main" noGrp="1"/>
          </p:cNvSpPr>
          <p:nvPr/>
        </p:nvSpPr>
        <p:spPr>
          <a:xfrm xmlns:a="http://schemas.openxmlformats.org/drawingml/2006/main">
            <a:off x="393700" y="2031999"/>
            <a:ext cx="5537200" cy="3534787"/>
          </a:xfrm>
          <a:prstGeom xmlns:a="http://schemas.openxmlformats.org/drawingml/2006/main" prst="rect">
            <a:avLst/>
          </a:prstGeom>
        </p:spPr>
        <p:txBody>
          <a:bodyPr xmlns:a="http://schemas.openxmlformats.org/drawingml/2006/main" spcFirstLastPara="1" vert="horz" wrap="square" lIns="0" tIns="0" rIns="0" bIns="0" anchor="t">
            <a:noAutofit/>
          </a:bodyPr>
          <a:lstStyle xmlns:a="http://schemas.openxmlformats.org/drawingml/2006/main">
            <a:defPPr>
              <a:defRPr sz="1875">
                <a:solidFill>
                  <a:srgbClr val="FFFFFF"/>
                </a:solidFill>
                <a:latin typeface="Arial"/>
                <a:ea typeface="Arial"/>
                <a:cs typeface="Arial"/>
              </a:defRPr>
            </a:defPPr>
            <a:lvl1pPr marL="228600" indent="-228600" algn="l" defTabSz="914400">
              <a:lnSpc>
                <a:spcPct val="90000"/>
              </a:lnSpc>
              <a:spcBef>
                <a:spcPts val="1000"/>
              </a:spcBef>
              <a:buFont typeface="Arial"/>
              <a:buChar char="•"/>
              <a:defRPr sz="2400" kern="1200">
                <a:solidFill>
                  <a:schemeClr val="tx1"/>
                </a:solidFill>
                <a:latin typeface="+mn-lt"/>
                <a:ea typeface="+mn-lt"/>
                <a:cs typeface="+mn-lt"/>
              </a:defRPr>
            </a:lvl1pPr>
            <a:lvl2pPr marL="685800" indent="-228600" algn="l" defTabSz="914400">
              <a:lnSpc>
                <a:spcPct val="90000"/>
              </a:lnSpc>
              <a:spcBef>
                <a:spcPts val="500"/>
              </a:spcBef>
              <a:buFont typeface="Arial"/>
              <a:buChar char="•"/>
              <a:defRPr sz="2000" kern="1200">
                <a:solidFill>
                  <a:schemeClr val="tx1"/>
                </a:solidFill>
                <a:latin typeface="+mn-lt"/>
                <a:ea typeface="+mn-lt"/>
                <a:cs typeface="+mn-lt"/>
              </a:defRPr>
            </a:lvl2pPr>
            <a:lvl3pPr marL="1143000" indent="-228600" algn="l" defTabSz="914400">
              <a:lnSpc>
                <a:spcPct val="90000"/>
              </a:lnSpc>
              <a:spcBef>
                <a:spcPts val="500"/>
              </a:spcBef>
              <a:buFont typeface="Arial"/>
              <a:buChar char="•"/>
              <a:defRPr sz="1800" kern="1200">
                <a:solidFill>
                  <a:schemeClr val="tx1"/>
                </a:solidFill>
                <a:latin typeface="+mn-lt"/>
                <a:ea typeface="+mn-lt"/>
                <a:cs typeface="+mn-lt"/>
              </a:defRPr>
            </a:lvl3pPr>
            <a:lvl4pPr marL="1600200" indent="-228600" algn="l" defTabSz="914400">
              <a:lnSpc>
                <a:spcPct val="90000"/>
              </a:lnSpc>
              <a:spcBef>
                <a:spcPts val="500"/>
              </a:spcBef>
              <a:buFont typeface="Arial"/>
              <a:buChar char="•"/>
              <a:defRPr sz="1800" kern="1200">
                <a:solidFill>
                  <a:schemeClr val="tx1"/>
                </a:solidFill>
                <a:latin typeface="+mn-lt"/>
                <a:ea typeface="+mn-lt"/>
                <a:cs typeface="+mn-lt"/>
              </a:defRPr>
            </a:lvl4pPr>
            <a:lvl5pPr marL="2057400" indent="-228600" algn="l" defTabSz="914400">
              <a:lnSpc>
                <a:spcPct val="90000"/>
              </a:lnSpc>
              <a:spcBef>
                <a:spcPts val="500"/>
              </a:spcBef>
              <a:buFont typeface="Arial"/>
              <a:buChar char="•"/>
              <a:defRPr sz="1800" kern="1200">
                <a:solidFill>
                  <a:schemeClr val="tx1"/>
                </a:solidFill>
                <a:latin typeface="+mn-lt"/>
                <a:ea typeface="+mn-lt"/>
                <a:cs typeface="+mn-lt"/>
              </a:defRPr>
            </a:lvl5pPr>
            <a:lvl6pPr marL="2514600" indent="-228600" algn="l" defTabSz="914400">
              <a:lnSpc>
                <a:spcPct val="90000"/>
              </a:lnSpc>
              <a:spcBef>
                <a:spcPts val="500"/>
              </a:spcBef>
              <a:buFont typeface="Arial"/>
              <a:buChar char="•"/>
              <a:defRPr sz="1800" kern="1200">
                <a:solidFill>
                  <a:schemeClr val="tx1"/>
                </a:solidFill>
                <a:latin typeface="+mn-lt"/>
                <a:ea typeface="+mn-lt"/>
                <a:cs typeface="+mn-lt"/>
              </a:defRPr>
            </a:lvl6pPr>
            <a:lvl7pPr marL="2971800" indent="-228600" algn="l" defTabSz="914400">
              <a:lnSpc>
                <a:spcPct val="90000"/>
              </a:lnSpc>
              <a:spcBef>
                <a:spcPts val="500"/>
              </a:spcBef>
              <a:buFont typeface="Arial"/>
              <a:buChar char="•"/>
              <a:defRPr sz="1800" kern="1200">
                <a:solidFill>
                  <a:schemeClr val="tx1"/>
                </a:solidFill>
                <a:latin typeface="+mn-lt"/>
                <a:ea typeface="+mn-lt"/>
                <a:cs typeface="+mn-lt"/>
              </a:defRPr>
            </a:lvl7pPr>
            <a:lvl8pPr marL="3429000" indent="-228600" algn="l" defTabSz="914400">
              <a:lnSpc>
                <a:spcPct val="90000"/>
              </a:lnSpc>
              <a:spcBef>
                <a:spcPts val="500"/>
              </a:spcBef>
              <a:buFont typeface="Arial"/>
              <a:buChar char="•"/>
              <a:defRPr sz="1800" kern="1200">
                <a:solidFill>
                  <a:schemeClr val="tx1"/>
                </a:solidFill>
                <a:latin typeface="+mn-lt"/>
                <a:ea typeface="+mn-lt"/>
                <a:cs typeface="+mn-lt"/>
              </a:defRPr>
            </a:lvl8pPr>
            <a:lvl9pPr marL="3886200" indent="-228600" algn="l" defTabSz="914400">
              <a:lnSpc>
                <a:spcPct val="90000"/>
              </a:lnSpc>
              <a:spcBef>
                <a:spcPts val="500"/>
              </a:spcBef>
              <a:buFont typeface="Arial"/>
              <a:buChar char="•"/>
              <a:defRPr sz="1800" kern="1200">
                <a:solidFill>
                  <a:schemeClr val="tx1"/>
                </a:solidFill>
                <a:latin typeface="+mn-lt"/>
                <a:ea typeface="+mn-lt"/>
                <a:cs typeface="+mn-lt"/>
              </a:defRPr>
            </a:lvl9pPr>
          </a:lstStyle>
          <a:p xmlns:a="http://schemas.openxmlformats.org/drawingml/2006/main">
            <a:pPr marL="0" indent="0">
              <a:lnSpc>
                <a:spcPct val="112000"/>
              </a:lnSpc>
              <a:spcBef>
                <a:spcPts val="0"/>
              </a:spcBef>
              <a:spcAft>
                <a:spcPts val="0"/>
              </a:spcAft>
              <a:buNone/>
              <a:defRPr sz="1875">
                <a:solidFill>
                  <a:srgbClr val="FFFFFF"/>
                </a:solidFill>
                <a:latin typeface="Arial"/>
                <a:ea typeface="Arial"/>
                <a:cs typeface="Arial"/>
              </a:defRPr>
            </a:pPr>
            <a:r>
              <a:rPr sz="1875">
                <a:solidFill>
                  <a:srgbClr val="FFFFFF"/>
                </a:solidFill>
                <a:latin typeface="Arial"/>
                <a:ea typeface="Arial"/>
                <a:cs typeface="Arial"/>
              </a:rPr>
              <a:t>One hex digit represents four bits. Convert one digit at a time.</a:t>
            </a:r>
          </a:p>
          <a:p xmlns:a="http://schemas.openxmlformats.org/drawingml/2006/main">
            <a:pPr marL="0" indent="0">
              <a:lnSpc>
                <a:spcPct val="112000"/>
              </a:lnSpc>
              <a:spcBef>
                <a:spcPts val="0"/>
              </a:spcBef>
              <a:spcAft>
                <a:spcPts val="0"/>
              </a:spcAft>
              <a:buNone/>
            </a:pPr>
            <a:r>
              <a:t/>
            </a:r>
          </a:p>
          <a:p xmlns:a="http://schemas.openxmlformats.org/drawingml/2006/main">
            <a:pPr marL="0" indent="0">
              <a:lnSpc>
                <a:spcPct val="112000"/>
              </a:lnSpc>
              <a:spcBef>
                <a:spcPts val="0"/>
              </a:spcBef>
              <a:spcAft>
                <a:spcPts val="0"/>
              </a:spcAft>
              <a:buNone/>
              <a:defRPr sz="1875">
                <a:solidFill>
                  <a:srgbClr val="FFFFFF"/>
                </a:solidFill>
                <a:latin typeface="Arial"/>
                <a:ea typeface="Arial"/>
                <a:cs typeface="Arial"/>
              </a:defRPr>
            </a:pPr>
            <a:r>
              <a:rPr sz="1875">
                <a:solidFill>
                  <a:srgbClr val="FFFFFF"/>
                </a:solidFill>
                <a:latin typeface="Arial"/>
                <a:ea typeface="Arial"/>
                <a:cs typeface="Arial"/>
              </a:rPr>
              <a:t>Endianness orders bytes in memory; it does not reverse the bits within each byte.</a:t>
            </a:r>
          </a:p>
          <a:p xmlns:a="http://schemas.openxmlformats.org/drawingml/2006/main">
            <a:pPr marL="0" indent="0">
              <a:lnSpc>
                <a:spcPct val="112000"/>
              </a:lnSpc>
              <a:spcBef>
                <a:spcPts val="0"/>
              </a:spcBef>
              <a:spcAft>
                <a:spcPts val="0"/>
              </a:spcAft>
              <a:buNone/>
            </a:pPr>
            <a:r>
              <a:t/>
            </a:r>
          </a:p>
          <a:p xmlns:a="http://schemas.openxmlformats.org/drawingml/2006/main">
            <a:pPr marL="0" indent="0">
              <a:lnSpc>
                <a:spcPct val="112000"/>
              </a:lnSpc>
              <a:spcBef>
                <a:spcPts val="0"/>
              </a:spcBef>
              <a:spcAft>
                <a:spcPts val="0"/>
              </a:spcAft>
              <a:buNone/>
              <a:defRPr sz="1875">
                <a:solidFill>
                  <a:srgbClr val="FFFFFF"/>
                </a:solidFill>
                <a:latin typeface="Arial"/>
                <a:ea typeface="Arial"/>
                <a:cs typeface="Arial"/>
              </a:defRPr>
            </a:pPr>
            <a:r>
              <a:rPr sz="1875">
                <a:solidFill>
                  <a:srgbClr val="FFFFFF"/>
                </a:solidFill>
                <a:latin typeface="Arial"/>
                <a:ea typeface="Arial"/>
                <a:cs typeface="Arial"/>
              </a:rPr>
              <a:t>Start at the lowest address when listing stored bytes.</a:t>
            </a:r>
          </a:p>
        </p:txBody>
      </p:sp>
      <p:sp>
        <p:nvSpPr>
          <p:cNvPr id="8" name="Content Placeholder 3">
            <a:extLst xmlns:a="http://schemas.openxmlformats.org/drawingml/2006/main">
              <a:ext uri="{FF2B5EF4-FFF2-40B4-BE49-F238E27FC236}">
                <a16:creationId xmlns:a16="http://schemas.microsoft.com/office/drawing/2014/main" id="{2EE8F343-A95F-2AAA-FE9E-A6C31E298DF7}"/>
              </a:ext>
            </a:extLst>
          </p:cNvPr>
          <p:cNvSpPr>
            <a:spLocks xmlns:a="http://schemas.openxmlformats.org/drawingml/2006/main" noGrp="1"/>
          </p:cNvSpPr>
          <p:nvPr/>
        </p:nvSpPr>
        <p:spPr>
          <a:xfrm xmlns:a="http://schemas.openxmlformats.org/drawingml/2006/main">
            <a:off x="6256618" y="2031999"/>
            <a:ext cx="5537200" cy="3534787"/>
          </a:xfrm>
          <a:prstGeom xmlns:a="http://schemas.openxmlformats.org/drawingml/2006/main" prst="rect">
            <a:avLst/>
          </a:prstGeom>
        </p:spPr>
        <p:txBody>
          <a:bodyPr xmlns:a="http://schemas.openxmlformats.org/drawingml/2006/main" lIns="0" tIns="0" rIns="0" bIns="0" anchor="t">
            <a:noAutofit/>
          </a:bodyPr>
          <a:lstStyle xmlns:a="http://schemas.openxmlformats.org/drawingml/2006/main">
            <a:defPPr>
              <a:defRPr sz="1800">
                <a:solidFill>
                  <a:srgbClr val="FFFFFF"/>
                </a:solidFill>
                <a:latin typeface="Consolas"/>
                <a:ea typeface="Consolas"/>
                <a:cs typeface="Consolas"/>
              </a:defRPr>
            </a:defPPr>
            <a:lvl1pPr marL="228600" indent="-228600" algn="l" defTabSz="914400">
              <a:lnSpc>
                <a:spcPct val="90000"/>
              </a:lnSpc>
              <a:spcBef>
                <a:spcPts val="1000"/>
              </a:spcBef>
              <a:buFont typeface="Arial"/>
              <a:buChar char="•"/>
              <a:defRPr sz="2400" kern="1200">
                <a:solidFill>
                  <a:schemeClr val="tx1"/>
                </a:solidFill>
                <a:latin typeface="+mn-lt"/>
                <a:ea typeface="+mn-lt"/>
                <a:cs typeface="+mn-lt"/>
              </a:defRPr>
            </a:lvl1pPr>
            <a:lvl2pPr marL="685800" indent="-228600" algn="l" defTabSz="914400">
              <a:lnSpc>
                <a:spcPct val="90000"/>
              </a:lnSpc>
              <a:spcBef>
                <a:spcPts val="500"/>
              </a:spcBef>
              <a:buFont typeface="Arial"/>
              <a:buChar char="•"/>
              <a:defRPr sz="2000" kern="1200">
                <a:solidFill>
                  <a:schemeClr val="tx1"/>
                </a:solidFill>
                <a:latin typeface="+mn-lt"/>
                <a:ea typeface="+mn-lt"/>
                <a:cs typeface="+mn-lt"/>
              </a:defRPr>
            </a:lvl2pPr>
            <a:lvl3pPr marL="1143000" indent="-228600" algn="l" defTabSz="914400">
              <a:lnSpc>
                <a:spcPct val="90000"/>
              </a:lnSpc>
              <a:spcBef>
                <a:spcPts val="500"/>
              </a:spcBef>
              <a:buFont typeface="Arial"/>
              <a:buChar char="•"/>
              <a:defRPr sz="1800" kern="1200">
                <a:solidFill>
                  <a:schemeClr val="tx1"/>
                </a:solidFill>
                <a:latin typeface="+mn-lt"/>
                <a:ea typeface="+mn-lt"/>
                <a:cs typeface="+mn-lt"/>
              </a:defRPr>
            </a:lvl3pPr>
            <a:lvl4pPr marL="1600200" indent="-228600" algn="l" defTabSz="914400">
              <a:lnSpc>
                <a:spcPct val="90000"/>
              </a:lnSpc>
              <a:spcBef>
                <a:spcPts val="500"/>
              </a:spcBef>
              <a:buFont typeface="Arial"/>
              <a:buChar char="•"/>
              <a:defRPr sz="1800" kern="1200">
                <a:solidFill>
                  <a:schemeClr val="tx1"/>
                </a:solidFill>
                <a:latin typeface="+mn-lt"/>
                <a:ea typeface="+mn-lt"/>
                <a:cs typeface="+mn-lt"/>
              </a:defRPr>
            </a:lvl4pPr>
            <a:lvl5pPr marL="2057400" indent="-228600" algn="l" defTabSz="914400">
              <a:lnSpc>
                <a:spcPct val="90000"/>
              </a:lnSpc>
              <a:spcBef>
                <a:spcPts val="500"/>
              </a:spcBef>
              <a:buFont typeface="Arial"/>
              <a:buChar char="•"/>
              <a:defRPr sz="1800" kern="1200">
                <a:solidFill>
                  <a:schemeClr val="tx1"/>
                </a:solidFill>
                <a:latin typeface="+mn-lt"/>
                <a:ea typeface="+mn-lt"/>
                <a:cs typeface="+mn-lt"/>
              </a:defRPr>
            </a:lvl5pPr>
            <a:lvl6pPr marL="2514600" indent="-228600" algn="l" defTabSz="914400">
              <a:lnSpc>
                <a:spcPct val="90000"/>
              </a:lnSpc>
              <a:spcBef>
                <a:spcPts val="500"/>
              </a:spcBef>
              <a:buFont typeface="Arial"/>
              <a:buChar char="•"/>
              <a:defRPr sz="1800" kern="1200">
                <a:solidFill>
                  <a:schemeClr val="tx1"/>
                </a:solidFill>
                <a:latin typeface="+mn-lt"/>
                <a:ea typeface="+mn-lt"/>
                <a:cs typeface="+mn-lt"/>
              </a:defRPr>
            </a:lvl6pPr>
            <a:lvl7pPr marL="2971800" indent="-228600" algn="l" defTabSz="914400">
              <a:lnSpc>
                <a:spcPct val="90000"/>
              </a:lnSpc>
              <a:spcBef>
                <a:spcPts val="500"/>
              </a:spcBef>
              <a:buFont typeface="Arial"/>
              <a:buChar char="•"/>
              <a:defRPr sz="1800" kern="1200">
                <a:solidFill>
                  <a:schemeClr val="tx1"/>
                </a:solidFill>
                <a:latin typeface="+mn-lt"/>
                <a:ea typeface="+mn-lt"/>
                <a:cs typeface="+mn-lt"/>
              </a:defRPr>
            </a:lvl7pPr>
            <a:lvl8pPr marL="3429000" indent="-228600" algn="l" defTabSz="914400">
              <a:lnSpc>
                <a:spcPct val="90000"/>
              </a:lnSpc>
              <a:spcBef>
                <a:spcPts val="500"/>
              </a:spcBef>
              <a:buFont typeface="Arial"/>
              <a:buChar char="•"/>
              <a:defRPr sz="1800" kern="1200">
                <a:solidFill>
                  <a:schemeClr val="tx1"/>
                </a:solidFill>
                <a:latin typeface="+mn-lt"/>
                <a:ea typeface="+mn-lt"/>
                <a:cs typeface="+mn-lt"/>
              </a:defRPr>
            </a:lvl8pPr>
            <a:lvl9pPr marL="3886200" indent="-228600" algn="l" defTabSz="914400">
              <a:lnSpc>
                <a:spcPct val="90000"/>
              </a:lnSpc>
              <a:spcBef>
                <a:spcPts val="500"/>
              </a:spcBef>
              <a:buFont typeface="Arial"/>
              <a:buChar char="•"/>
              <a:defRPr sz="1800" kern="1200">
                <a:solidFill>
                  <a:schemeClr val="tx1"/>
                </a:solidFill>
                <a:latin typeface="+mn-lt"/>
                <a:ea typeface="+mn-lt"/>
                <a:cs typeface="+mn-lt"/>
              </a:defRPr>
            </a:lvl9pPr>
          </a:lstStyle>
          <a:p xmlns:a="http://schemas.openxmlformats.org/drawingml/2006/main">
            <a:pPr marL="0" indent="0">
              <a:lnSpc>
                <a:spcPct val="112000"/>
              </a:lnSpc>
              <a:spcBef>
                <a:spcPts val="0"/>
              </a:spcBef>
              <a:spcAft>
                <a:spcPts val="0"/>
              </a:spcAft>
              <a:buNone/>
              <a:defRPr sz="1800">
                <a:solidFill>
                  <a:srgbClr val="FFFFFF"/>
                </a:solidFill>
                <a:latin typeface="Consolas"/>
                <a:ea typeface="Consolas"/>
                <a:cs typeface="Consolas"/>
              </a:defRPr>
            </a:pPr>
            <a:r>
              <a:rPr sz="1800">
                <a:solidFill>
                  <a:srgbClr val="FFFFFF"/>
                </a:solidFill>
                <a:latin typeface="Consolas"/>
                <a:ea typeface="Consolas"/>
                <a:cs typeface="Consolas"/>
              </a:rPr>
              <a:t>0xD6 = 1101 0110₂</a:t>
            </a:r>
          </a:p>
          <a:p xmlns:a="http://schemas.openxmlformats.org/drawingml/2006/main">
            <a:pPr marL="0" indent="0">
              <a:lnSpc>
                <a:spcPct val="112000"/>
              </a:lnSpc>
              <a:spcBef>
                <a:spcPts val="0"/>
              </a:spcBef>
              <a:spcAft>
                <a:spcPts val="0"/>
              </a:spcAft>
              <a:buNone/>
              <a:defRPr sz="1800">
                <a:solidFill>
                  <a:srgbClr val="FFFFFF"/>
                </a:solidFill>
                <a:latin typeface="Consolas"/>
                <a:ea typeface="Consolas"/>
                <a:cs typeface="Consolas"/>
              </a:defRPr>
            </a:pPr>
            <a:r>
              <a:rPr sz="1800">
                <a:solidFill>
                  <a:srgbClr val="FFFFFF"/>
                </a:solidFill>
                <a:latin typeface="Consolas"/>
                <a:ea typeface="Consolas"/>
                <a:cs typeface="Consolas"/>
              </a:rPr>
              <a:t>0x1234, low address first:</a:t>
            </a:r>
          </a:p>
          <a:p xmlns:a="http://schemas.openxmlformats.org/drawingml/2006/main">
            <a:pPr marL="0" indent="0">
              <a:lnSpc>
                <a:spcPct val="112000"/>
              </a:lnSpc>
              <a:spcBef>
                <a:spcPts val="0"/>
              </a:spcBef>
              <a:spcAft>
                <a:spcPts val="0"/>
              </a:spcAft>
              <a:buNone/>
              <a:defRPr sz="1800">
                <a:solidFill>
                  <a:srgbClr val="FFFFFF"/>
                </a:solidFill>
                <a:latin typeface="Consolas"/>
                <a:ea typeface="Consolas"/>
                <a:cs typeface="Consolas"/>
              </a:defRPr>
            </a:pPr>
            <a:r>
              <a:rPr sz="1800">
                <a:solidFill>
                  <a:srgbClr val="FFFFFF"/>
                </a:solidFill>
                <a:latin typeface="Consolas"/>
                <a:ea typeface="Consolas"/>
                <a:cs typeface="Consolas"/>
              </a:rPr>
              <a:t>Little endian: 34 12</a:t>
            </a:r>
          </a:p>
          <a:p xmlns:a="http://schemas.openxmlformats.org/drawingml/2006/main">
            <a:pPr marL="0" indent="0">
              <a:lnSpc>
                <a:spcPct val="112000"/>
              </a:lnSpc>
              <a:spcBef>
                <a:spcPts val="0"/>
              </a:spcBef>
              <a:spcAft>
                <a:spcPts val="0"/>
              </a:spcAft>
              <a:buNone/>
              <a:defRPr sz="1800">
                <a:solidFill>
                  <a:srgbClr val="FFFFFF"/>
                </a:solidFill>
                <a:latin typeface="Consolas"/>
                <a:ea typeface="Consolas"/>
                <a:cs typeface="Consolas"/>
              </a:defRPr>
            </a:pPr>
            <a:r>
              <a:rPr sz="1800">
                <a:solidFill>
                  <a:srgbClr val="FFFFFF"/>
                </a:solidFill>
                <a:latin typeface="Consolas"/>
                <a:ea typeface="Consolas"/>
                <a:cs typeface="Consolas"/>
              </a:rPr>
              <a:t>Big endian:    12 34</a:t>
            </a:r>
          </a:p>
          <a:p xmlns:a="http://schemas.openxmlformats.org/drawingml/2006/main">
            <a:pPr marL="0" indent="0">
              <a:lnSpc>
                <a:spcPct val="112000"/>
              </a:lnSpc>
              <a:spcBef>
                <a:spcPts val="0"/>
              </a:spcBef>
              <a:spcAft>
                <a:spcPts val="0"/>
              </a:spcAft>
              <a:buNone/>
            </a:pPr>
            <a:r>
              <a:t/>
            </a:r>
          </a:p>
          <a:p xmlns:a="http://schemas.openxmlformats.org/drawingml/2006/main">
            <a:pPr marL="0" indent="0">
              <a:lnSpc>
                <a:spcPct val="112000"/>
              </a:lnSpc>
              <a:spcBef>
                <a:spcPts val="0"/>
              </a:spcBef>
              <a:spcAft>
                <a:spcPts val="0"/>
              </a:spcAft>
              <a:buNone/>
              <a:defRPr sz="1800">
                <a:solidFill>
                  <a:srgbClr val="FFFFFF"/>
                </a:solidFill>
                <a:latin typeface="Consolas"/>
                <a:ea typeface="Consolas"/>
                <a:cs typeface="Consolas"/>
              </a:defRPr>
            </a:pPr>
            <a:r>
              <a:rPr sz="1800">
                <a:solidFill>
                  <a:srgbClr val="FFFFFF"/>
                </a:solidFill>
                <a:latin typeface="Consolas"/>
                <a:ea typeface="Consolas"/>
                <a:cs typeface="Consolas"/>
              </a:rPr>
              <a:t>Your turn:</a:t>
            </a:r>
          </a:p>
          <a:p xmlns:a="http://schemas.openxmlformats.org/drawingml/2006/main">
            <a:pPr marL="0" indent="0">
              <a:lnSpc>
                <a:spcPct val="112000"/>
              </a:lnSpc>
              <a:spcBef>
                <a:spcPts val="0"/>
              </a:spcBef>
              <a:spcAft>
                <a:spcPts val="0"/>
              </a:spcAft>
              <a:buNone/>
              <a:defRPr sz="1800">
                <a:solidFill>
                  <a:srgbClr val="FFFFFF"/>
                </a:solidFill>
                <a:latin typeface="Consolas"/>
                <a:ea typeface="Consolas"/>
                <a:cs typeface="Consolas"/>
              </a:defRPr>
            </a:pPr>
            <a:r>
              <a:rPr sz="1800">
                <a:solidFill>
                  <a:srgbClr val="FFFFFF"/>
                </a:solidFill>
                <a:latin typeface="Consolas"/>
                <a:ea typeface="Consolas"/>
                <a:cs typeface="Consolas"/>
              </a:rPr>
              <a:t>1. 0xA7 in binary?</a:t>
            </a:r>
          </a:p>
          <a:p xmlns:a="http://schemas.openxmlformats.org/drawingml/2006/main">
            <a:pPr marL="0" indent="0">
              <a:lnSpc>
                <a:spcPct val="112000"/>
              </a:lnSpc>
              <a:spcBef>
                <a:spcPts val="0"/>
              </a:spcBef>
              <a:spcAft>
                <a:spcPts val="0"/>
              </a:spcAft>
              <a:buNone/>
              <a:defRPr sz="1800">
                <a:solidFill>
                  <a:srgbClr val="FFFFFF"/>
                </a:solidFill>
                <a:latin typeface="Consolas"/>
                <a:ea typeface="Consolas"/>
                <a:cs typeface="Consolas"/>
              </a:defRPr>
            </a:pPr>
            <a:r>
              <a:rPr sz="1800">
                <a:solidFill>
                  <a:srgbClr val="FFFFFF"/>
                </a:solidFill>
                <a:latin typeface="Consolas"/>
                <a:ea typeface="Consolas"/>
                <a:cs typeface="Consolas"/>
              </a:rPr>
              <a:t>2. Bytes of 0xA7B2, little-endian?</a:t>
            </a:r>
          </a:p>
        </p:txBody>
      </p:sp>
      <p:sp>
        <p:nvSpPr>
          <p:cNvPr id="534" name="Takeaway">
            <a:extLst xmlns:a="http://schemas.openxmlformats.org/drawingml/2006/main">
              <a:ext uri="{FF2B5EF4-FFF2-40B4-BE49-F238E27FC236}">
                <a16:creationId xmlns:a16="http://schemas.microsoft.com/office/drawing/2014/main" id="{E82237D0-8A9F-4B55-8A50-B1C56CF23423}"/>
              </a:ext>
            </a:extLst>
          </p:cNvPr>
          <p:cNvSpPr>
            <a:spLocks xmlns:a="http://schemas.openxmlformats.org/drawingml/2006/main" noGrp="1"/>
          </p:cNvSpPr>
          <p:nvPr/>
        </p:nvSpPr>
        <p:spPr>
          <a:xfrm xmlns:a="http://schemas.openxmlformats.org/drawingml/2006/main">
            <a:off x="393668" y="5715000"/>
            <a:ext cx="11404283" cy="4667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1350">
                <a:solidFill>
                  <a:srgbClr val="CCCCCC"/>
                </a:solidFill>
                <a:latin typeface="Arial"/>
                <a:ea typeface="Arial"/>
                <a:cs typeface="Arial"/>
              </a:defRPr>
            </a:defPPr>
            <a:lvl1pPr>
              <a:defRPr sz="1350">
                <a:solidFill>
                  <a:srgbClr val="CCCCCC"/>
                </a:solidFill>
                <a:latin typeface="Arial"/>
                <a:ea typeface="Arial"/>
                <a:cs typeface="Arial"/>
              </a:defRPr>
            </a:lvl1pPr>
            <a:lvl2pPr>
              <a:defRPr sz="1350">
                <a:solidFill>
                  <a:srgbClr val="CCCCCC"/>
                </a:solidFill>
                <a:latin typeface="Arial"/>
                <a:ea typeface="Arial"/>
                <a:cs typeface="Arial"/>
              </a:defRPr>
            </a:lvl2pPr>
            <a:lvl3pPr>
              <a:defRPr sz="1350">
                <a:solidFill>
                  <a:srgbClr val="CCCCCC"/>
                </a:solidFill>
                <a:latin typeface="Arial"/>
                <a:ea typeface="Arial"/>
                <a:cs typeface="Arial"/>
              </a:defRPr>
            </a:lvl3pPr>
            <a:lvl4pPr>
              <a:defRPr sz="1350">
                <a:solidFill>
                  <a:srgbClr val="CCCCCC"/>
                </a:solidFill>
                <a:latin typeface="Arial"/>
                <a:ea typeface="Arial"/>
                <a:cs typeface="Arial"/>
              </a:defRPr>
            </a:lvl4pPr>
            <a:lvl5pPr>
              <a:defRPr sz="1350">
                <a:solidFill>
                  <a:srgbClr val="CCCCCC"/>
                </a:solidFill>
                <a:latin typeface="Arial"/>
                <a:ea typeface="Arial"/>
                <a:cs typeface="Arial"/>
              </a:defRPr>
            </a:lvl5pPr>
            <a:lvl6pPr>
              <a:defRPr sz="1350">
                <a:solidFill>
                  <a:srgbClr val="CCCCCC"/>
                </a:solidFill>
                <a:latin typeface="Arial"/>
                <a:ea typeface="Arial"/>
                <a:cs typeface="Arial"/>
              </a:defRPr>
            </a:lvl6pPr>
            <a:lvl7pPr>
              <a:defRPr sz="1350">
                <a:solidFill>
                  <a:srgbClr val="CCCCCC"/>
                </a:solidFill>
                <a:latin typeface="Arial"/>
                <a:ea typeface="Arial"/>
                <a:cs typeface="Arial"/>
              </a:defRPr>
            </a:lvl7pPr>
            <a:lvl8pPr>
              <a:defRPr sz="1350">
                <a:solidFill>
                  <a:srgbClr val="CCCCCC"/>
                </a:solidFill>
                <a:latin typeface="Arial"/>
                <a:ea typeface="Arial"/>
                <a:cs typeface="Arial"/>
              </a:defRPr>
            </a:lvl8pPr>
            <a:lvl9pPr>
              <a:defRPr sz="1350">
                <a:solidFill>
                  <a:srgbClr val="CCCCCC"/>
                </a:solidFill>
                <a:latin typeface="Arial"/>
                <a:ea typeface="Arial"/>
                <a:cs typeface="Arial"/>
              </a:defRPr>
            </a:lvl9pPr>
          </a:lstStyle>
          <a:p xmlns:a="http://schemas.openxmlformats.org/drawingml/2006/main">
            <a:pPr marL="0" indent="0">
              <a:lnSpc>
                <a:spcPct val="112000"/>
              </a:lnSpc>
              <a:spcBef>
                <a:spcPts val="0"/>
              </a:spcBef>
              <a:spcAft>
                <a:spcPts val="0"/>
              </a:spcAft>
              <a:buNone/>
              <a:defRPr sz="1350">
                <a:solidFill>
                  <a:srgbClr val="CCCCCC"/>
                </a:solidFill>
                <a:latin typeface="Arial"/>
                <a:ea typeface="Arial"/>
                <a:cs typeface="Arial"/>
              </a:defRPr>
            </a:pPr>
            <a:r>
              <a:rPr sz="1350">
                <a:solidFill>
                  <a:srgbClr val="CCCCCC"/>
                </a:solidFill>
                <a:latin typeface="Arial"/>
                <a:ea typeface="Arial"/>
                <a:cs typeface="Arial"/>
              </a:rPr>
              <a:t>Same numeric value, different byte order in memory.</a:t>
            </a:r>
          </a:p>
        </p:txBody>
      </p:sp>
    </p:spTree>
    <p:extLst>
      <p:ext uri="{BB962C8B-B14F-4D97-AF65-F5344CB8AC3E}">
        <p14:creationId xmlns:p14="http://schemas.microsoft.com/office/powerpoint/2010/main" val="3667182145"/>
      </p:ext>
    </p:extLst>
  </p:cSld>
</p:sld>
</file>

<file path=ppt/slides/slide19.xml><?xml version="1.0" encoding="utf-8"?>
<p:sld xmlns:p="http://schemas.openxmlformats.org/presentationml/2006/main">
  <p:cSld>
    <p:spTree>
      <p:nvGrpSpPr>
        <p:cNvPr id="1" name=""/>
        <p:cNvGrpSpPr/>
        <p:nvPr/>
      </p:nvGrpSpPr>
      <p:grpSpPr>
        <a:xfrm xmlns:a="http://schemas.openxmlformats.org/drawingml/2006/main"/>
      </p:grpSpPr>
      <p:sp>
        <p:nvSpPr>
          <p:cNvPr id="3" name="Footer Placeholder 2">
            <a:extLst xmlns:a="http://schemas.openxmlformats.org/drawingml/2006/main">
              <a:ext uri="{FF2B5EF4-FFF2-40B4-BE49-F238E27FC236}">
                <a16:creationId xmlns:a16="http://schemas.microsoft.com/office/drawing/2014/main" id="{39EA4C82-C623-0196-4A95-876ADF5DEE92}"/>
              </a:ext>
            </a:extLst>
          </p:cNvPr>
          <p:cNvSpPr>
            <a:spLocks xmlns:a="http://schemas.openxmlformats.org/drawingml/2006/main" noGrp="1"/>
          </p:cNvSpPr>
          <p:nvPr>
            <p:ph type="ftr" idx="3"/>
          </p:nvPr>
        </p:nvSpPr>
        <p:spPr>
          <a:xfrm xmlns:a="http://schemas.openxmlformats.org/drawingml/2006/main">
            <a:off x="393700" y="6279952"/>
            <a:ext cx="3568700" cy="241240"/>
          </a:xfrm>
        </p:spPr>
        <p:txBody>
          <a:bodyPr xmlns:a="http://schemas.openxmlformats.org/drawingml/2006/main" lIns="0" tIns="0" rIns="0" bIns="0" anchor="t">
            <a:noAutofit/>
          </a:bodyPr>
          <a:lstStyle xmlns:a="http://schemas.openxmlformats.org/drawingml/2006/main">
            <a:defPPr>
              <a:defRPr sz="1125">
                <a:solidFill>
                  <a:srgbClr val="FFFFFF"/>
                </a:solidFill>
                <a:latin typeface="Arial"/>
                <a:ea typeface="Arial"/>
                <a:cs typeface="Arial"/>
              </a:defRPr>
            </a:defPPr>
            <a:lvl1pPr>
              <a:defRPr sz="1125">
                <a:solidFill>
                  <a:srgbClr val="FFFFFF"/>
                </a:solidFill>
                <a:latin typeface="Arial"/>
                <a:ea typeface="Arial"/>
                <a:cs typeface="Arial"/>
              </a:defRPr>
            </a:lvl1pPr>
            <a:lvl2pPr>
              <a:defRPr sz="1125">
                <a:solidFill>
                  <a:srgbClr val="FFFFFF"/>
                </a:solidFill>
                <a:latin typeface="Arial"/>
                <a:ea typeface="Arial"/>
                <a:cs typeface="Arial"/>
              </a:defRPr>
            </a:lvl2pPr>
            <a:lvl3pPr>
              <a:defRPr sz="1125">
                <a:solidFill>
                  <a:srgbClr val="FFFFFF"/>
                </a:solidFill>
                <a:latin typeface="Arial"/>
                <a:ea typeface="Arial"/>
                <a:cs typeface="Arial"/>
              </a:defRPr>
            </a:lvl3pPr>
            <a:lvl4pPr>
              <a:defRPr sz="1125">
                <a:solidFill>
                  <a:srgbClr val="FFFFFF"/>
                </a:solidFill>
                <a:latin typeface="Arial"/>
                <a:ea typeface="Arial"/>
                <a:cs typeface="Arial"/>
              </a:defRPr>
            </a:lvl4pPr>
            <a:lvl5pPr>
              <a:defRPr sz="1125">
                <a:solidFill>
                  <a:srgbClr val="FFFFFF"/>
                </a:solidFill>
                <a:latin typeface="Arial"/>
                <a:ea typeface="Arial"/>
                <a:cs typeface="Arial"/>
              </a:defRPr>
            </a:lvl5pPr>
            <a:lvl6pPr>
              <a:defRPr sz="1125">
                <a:solidFill>
                  <a:srgbClr val="FFFFFF"/>
                </a:solidFill>
                <a:latin typeface="Arial"/>
                <a:ea typeface="Arial"/>
                <a:cs typeface="Arial"/>
              </a:defRPr>
            </a:lvl6pPr>
            <a:lvl7pPr>
              <a:defRPr sz="1125">
                <a:solidFill>
                  <a:srgbClr val="FFFFFF"/>
                </a:solidFill>
                <a:latin typeface="Arial"/>
                <a:ea typeface="Arial"/>
                <a:cs typeface="Arial"/>
              </a:defRPr>
            </a:lvl7pPr>
            <a:lvl8pPr>
              <a:defRPr sz="1125">
                <a:solidFill>
                  <a:srgbClr val="FFFFFF"/>
                </a:solidFill>
                <a:latin typeface="Arial"/>
                <a:ea typeface="Arial"/>
                <a:cs typeface="Arial"/>
              </a:defRPr>
            </a:lvl8pPr>
            <a:lvl9pPr>
              <a:defRPr sz="1125">
                <a:solidFill>
                  <a:srgbClr val="FFFFFF"/>
                </a:solidFill>
                <a:latin typeface="Arial"/>
                <a:ea typeface="Arial"/>
                <a:cs typeface="Arial"/>
              </a:defRPr>
            </a:lvl9pPr>
          </a:lstStyle>
          <a:p xmlns:a="http://schemas.openxmlformats.org/drawingml/2006/main">
            <a:pPr marL="0" indent="0">
              <a:lnSpc>
                <a:spcPct val="112000"/>
              </a:lnSpc>
              <a:spcBef>
                <a:spcPts val="0"/>
              </a:spcBef>
              <a:spcAft>
                <a:spcPts val="0"/>
              </a:spcAft>
              <a:buNone/>
              <a:defRPr sz="1125">
                <a:solidFill>
                  <a:srgbClr val="FFFFFF"/>
                </a:solidFill>
                <a:latin typeface="Arial"/>
                <a:ea typeface="Arial"/>
                <a:cs typeface="Arial"/>
              </a:defRPr>
            </a:pPr>
            <a:r>
              <a:rPr sz="1125">
                <a:solidFill>
                  <a:srgbClr val="FFFFFF"/>
                </a:solidFill>
                <a:latin typeface="Arial"/>
                <a:ea typeface="Arial"/>
                <a:cs typeface="Arial"/>
              </a:rPr>
              <a:t>CS 211 · Recitation 07</a:t>
            </a:r>
          </a:p>
        </p:txBody>
      </p:sp>
      <p:sp>
        <p:nvSpPr>
          <p:cNvPr id="532" name="Google Shape;532;p58">
            <a:extLst xmlns:a="http://schemas.openxmlformats.org/drawingml/2006/main">
              <a:ext uri="{FF2B5EF4-FFF2-40B4-BE49-F238E27FC236}">
                <a16:creationId xmlns:a16="http://schemas.microsoft.com/office/drawing/2014/main" id="{1BCBE750-7048-686D-1472-52C53362D6CD}"/>
              </a:ext>
            </a:extLst>
          </p:cNvPr>
          <p:cNvSpPr>
            <a:spLocks xmlns:a="http://schemas.openxmlformats.org/drawingml/2006/main" noGrp="1"/>
          </p:cNvSpPr>
          <p:nvPr>
            <p:ph type="sldNum" idx="4"/>
          </p:nvPr>
        </p:nvSpPr>
        <p:spPr>
          <a:xfrm xmlns:a="http://schemas.openxmlformats.org/drawingml/2006/main">
            <a:off x="11279332" y="6279294"/>
            <a:ext cx="518968" cy="241240"/>
          </a:xfrm>
        </p:spPr>
        <p:txBody>
          <a:bodyPr xmlns:a="http://schemas.openxmlformats.org/drawingml/2006/main" spcFirstLastPara="1" vert="horz" wrap="square" lIns="0" tIns="0" rIns="0" bIns="0" anchor="t">
            <a:noAutofit/>
          </a:bodyPr>
          <a:lstStyle xmlns:a="http://schemas.openxmlformats.org/drawingml/2006/main">
            <a:defPPr>
              <a:defRPr sz="1125">
                <a:solidFill>
                  <a:srgbClr val="FFFFFF"/>
                </a:solidFill>
                <a:latin typeface="Arial"/>
                <a:ea typeface="Arial"/>
                <a:cs typeface="Arial"/>
              </a:defRPr>
            </a:defPPr>
            <a:lvl1pPr>
              <a:defRPr sz="1125">
                <a:solidFill>
                  <a:srgbClr val="FFFFFF"/>
                </a:solidFill>
                <a:latin typeface="Arial"/>
                <a:ea typeface="Arial"/>
                <a:cs typeface="Arial"/>
              </a:defRPr>
            </a:lvl1pPr>
            <a:lvl2pPr>
              <a:defRPr sz="1125">
                <a:solidFill>
                  <a:srgbClr val="FFFFFF"/>
                </a:solidFill>
                <a:latin typeface="Arial"/>
                <a:ea typeface="Arial"/>
                <a:cs typeface="Arial"/>
              </a:defRPr>
            </a:lvl2pPr>
            <a:lvl3pPr>
              <a:defRPr sz="1125">
                <a:solidFill>
                  <a:srgbClr val="FFFFFF"/>
                </a:solidFill>
                <a:latin typeface="Arial"/>
                <a:ea typeface="Arial"/>
                <a:cs typeface="Arial"/>
              </a:defRPr>
            </a:lvl3pPr>
            <a:lvl4pPr>
              <a:defRPr sz="1125">
                <a:solidFill>
                  <a:srgbClr val="FFFFFF"/>
                </a:solidFill>
                <a:latin typeface="Arial"/>
                <a:ea typeface="Arial"/>
                <a:cs typeface="Arial"/>
              </a:defRPr>
            </a:lvl4pPr>
            <a:lvl5pPr>
              <a:defRPr sz="1125">
                <a:solidFill>
                  <a:srgbClr val="FFFFFF"/>
                </a:solidFill>
                <a:latin typeface="Arial"/>
                <a:ea typeface="Arial"/>
                <a:cs typeface="Arial"/>
              </a:defRPr>
            </a:lvl5pPr>
            <a:lvl6pPr>
              <a:defRPr sz="1125">
                <a:solidFill>
                  <a:srgbClr val="FFFFFF"/>
                </a:solidFill>
                <a:latin typeface="Arial"/>
                <a:ea typeface="Arial"/>
                <a:cs typeface="Arial"/>
              </a:defRPr>
            </a:lvl6pPr>
            <a:lvl7pPr>
              <a:defRPr sz="1125">
                <a:solidFill>
                  <a:srgbClr val="FFFFFF"/>
                </a:solidFill>
                <a:latin typeface="Arial"/>
                <a:ea typeface="Arial"/>
                <a:cs typeface="Arial"/>
              </a:defRPr>
            </a:lvl7pPr>
            <a:lvl8pPr>
              <a:defRPr sz="1125">
                <a:solidFill>
                  <a:srgbClr val="FFFFFF"/>
                </a:solidFill>
                <a:latin typeface="Arial"/>
                <a:ea typeface="Arial"/>
                <a:cs typeface="Arial"/>
              </a:defRPr>
            </a:lvl8pPr>
            <a:lvl9pPr>
              <a:defRPr sz="1125">
                <a:solidFill>
                  <a:srgbClr val="FFFFFF"/>
                </a:solidFill>
                <a:latin typeface="Arial"/>
                <a:ea typeface="Arial"/>
                <a:cs typeface="Arial"/>
              </a:defRPr>
            </a:lvl9pPr>
          </a:lstStyle>
          <a:p xmlns:a="http://schemas.openxmlformats.org/drawingml/2006/main">
            <a:pPr marL="0" indent="0">
              <a:lnSpc>
                <a:spcPct val="112000"/>
              </a:lnSpc>
              <a:spcBef>
                <a:spcPts val="0"/>
              </a:spcBef>
              <a:spcAft>
                <a:spcPts val="0"/>
              </a:spcAft>
              <a:buNone/>
              <a:defRPr sz="1125">
                <a:solidFill>
                  <a:srgbClr val="FFFFFF"/>
                </a:solidFill>
                <a:latin typeface="Arial"/>
                <a:ea typeface="Arial"/>
                <a:cs typeface="Arial"/>
              </a:defRPr>
            </a:pPr>
            <a:r>
              <a:rPr sz="1125">
                <a:solidFill>
                  <a:srgbClr val="FFFFFF"/>
                </a:solidFill>
                <a:latin typeface="Arial"/>
                <a:ea typeface="Arial"/>
                <a:cs typeface="Arial"/>
              </a:rPr>
              <a:t>19</a:t>
            </a:r>
          </a:p>
        </p:txBody>
      </p:sp>
      <p:sp>
        <p:nvSpPr>
          <p:cNvPr id="533" name="Google Shape;533;p58">
            <a:extLst xmlns:a="http://schemas.openxmlformats.org/drawingml/2006/main">
              <a:ext uri="{FF2B5EF4-FFF2-40B4-BE49-F238E27FC236}">
                <a16:creationId xmlns:a16="http://schemas.microsoft.com/office/drawing/2014/main" id="{1B5D55CD-1C17-7CD8-F26A-2DD65B067687}"/>
              </a:ext>
            </a:extLst>
          </p:cNvPr>
          <p:cNvSpPr>
            <a:spLocks xmlns:a="http://schemas.openxmlformats.org/drawingml/2006/main" noGrp="1"/>
          </p:cNvSpPr>
          <p:nvPr>
            <p:ph type="title" idx="0"/>
          </p:nvPr>
        </p:nvSpPr>
        <p:spPr>
          <a:xfrm xmlns:a="http://schemas.openxmlformats.org/drawingml/2006/main">
            <a:off x="393700" y="344008"/>
            <a:ext cx="11404600" cy="1047491"/>
          </a:xfrm>
        </p:spPr>
        <p:txBody>
          <a:bodyPr xmlns:a="http://schemas.openxmlformats.org/drawingml/2006/main" spcFirstLastPara="1" vert="horz" wrap="square" lIns="0" tIns="0" rIns="0" bIns="0" anchor="t">
            <a:noAutofit/>
          </a:bodyPr>
          <a:lstStyle xmlns:a="http://schemas.openxmlformats.org/drawingml/2006/main">
            <a:defPPr>
              <a:defRPr sz="3150">
                <a:solidFill>
                  <a:srgbClr val="FFFFFF"/>
                </a:solidFill>
                <a:latin typeface="Arial"/>
                <a:ea typeface="Arial"/>
                <a:cs typeface="Arial"/>
              </a:defRPr>
            </a:defPPr>
            <a:lvl1pPr>
              <a:defRPr sz="3150">
                <a:solidFill>
                  <a:srgbClr val="FFFFFF"/>
                </a:solidFill>
                <a:latin typeface="Arial"/>
                <a:ea typeface="Arial"/>
                <a:cs typeface="Arial"/>
              </a:defRPr>
            </a:lvl1pPr>
            <a:lvl2pPr>
              <a:defRPr sz="3150">
                <a:solidFill>
                  <a:srgbClr val="FFFFFF"/>
                </a:solidFill>
                <a:latin typeface="Arial"/>
                <a:ea typeface="Arial"/>
                <a:cs typeface="Arial"/>
              </a:defRPr>
            </a:lvl2pPr>
            <a:lvl3pPr>
              <a:defRPr sz="3150">
                <a:solidFill>
                  <a:srgbClr val="FFFFFF"/>
                </a:solidFill>
                <a:latin typeface="Arial"/>
                <a:ea typeface="Arial"/>
                <a:cs typeface="Arial"/>
              </a:defRPr>
            </a:lvl3pPr>
            <a:lvl4pPr>
              <a:defRPr sz="3150">
                <a:solidFill>
                  <a:srgbClr val="FFFFFF"/>
                </a:solidFill>
                <a:latin typeface="Arial"/>
                <a:ea typeface="Arial"/>
                <a:cs typeface="Arial"/>
              </a:defRPr>
            </a:lvl4pPr>
            <a:lvl5pPr>
              <a:defRPr sz="3150">
                <a:solidFill>
                  <a:srgbClr val="FFFFFF"/>
                </a:solidFill>
                <a:latin typeface="Arial"/>
                <a:ea typeface="Arial"/>
                <a:cs typeface="Arial"/>
              </a:defRPr>
            </a:lvl5pPr>
            <a:lvl6pPr>
              <a:defRPr sz="3150">
                <a:solidFill>
                  <a:srgbClr val="FFFFFF"/>
                </a:solidFill>
                <a:latin typeface="Arial"/>
                <a:ea typeface="Arial"/>
                <a:cs typeface="Arial"/>
              </a:defRPr>
            </a:lvl6pPr>
            <a:lvl7pPr>
              <a:defRPr sz="3150">
                <a:solidFill>
                  <a:srgbClr val="FFFFFF"/>
                </a:solidFill>
                <a:latin typeface="Arial"/>
                <a:ea typeface="Arial"/>
                <a:cs typeface="Arial"/>
              </a:defRPr>
            </a:lvl7pPr>
            <a:lvl8pPr>
              <a:defRPr sz="3150">
                <a:solidFill>
                  <a:srgbClr val="FFFFFF"/>
                </a:solidFill>
                <a:latin typeface="Arial"/>
                <a:ea typeface="Arial"/>
                <a:cs typeface="Arial"/>
              </a:defRPr>
            </a:lvl8pPr>
            <a:lvl9pPr>
              <a:defRPr sz="3150">
                <a:solidFill>
                  <a:srgbClr val="FFFFFF"/>
                </a:solidFill>
                <a:latin typeface="Arial"/>
                <a:ea typeface="Arial"/>
                <a:cs typeface="Arial"/>
              </a:defRPr>
            </a:lvl9pPr>
          </a:lstStyle>
          <a:p xmlns:a="http://schemas.openxmlformats.org/drawingml/2006/main">
            <a:pPr marL="0" indent="0">
              <a:lnSpc>
                <a:spcPct val="112000"/>
              </a:lnSpc>
              <a:spcBef>
                <a:spcPts val="0"/>
              </a:spcBef>
              <a:spcAft>
                <a:spcPts val="0"/>
              </a:spcAft>
              <a:buNone/>
              <a:defRPr sz="3150">
                <a:solidFill>
                  <a:srgbClr val="FFFFFF"/>
                </a:solidFill>
                <a:latin typeface="Arial"/>
                <a:ea typeface="Arial"/>
                <a:cs typeface="Arial"/>
              </a:defRPr>
            </a:pPr>
            <a:r>
              <a:rPr sz="3150">
                <a:solidFill>
                  <a:srgbClr val="FFFFFF"/>
                </a:solidFill>
                <a:latin typeface="Arial"/>
                <a:ea typeface="Arial"/>
                <a:cs typeface="Arial"/>
              </a:rPr>
              <a:t>Signed values use the same bit patterns</a:t>
            </a:r>
          </a:p>
        </p:txBody>
      </p:sp>
      <p:sp>
        <p:nvSpPr>
          <p:cNvPr id="7" name="Google Shape;534;p58">
            <a:extLst xmlns:a="http://schemas.openxmlformats.org/drawingml/2006/main">
              <a:ext uri="{FF2B5EF4-FFF2-40B4-BE49-F238E27FC236}">
                <a16:creationId xmlns:a16="http://schemas.microsoft.com/office/drawing/2014/main" id="{3A923FEE-B8D2-CD3A-ABBD-21770B40AA24}"/>
              </a:ext>
            </a:extLst>
          </p:cNvPr>
          <p:cNvSpPr>
            <a:spLocks xmlns:a="http://schemas.openxmlformats.org/drawingml/2006/main" noGrp="1"/>
          </p:cNvSpPr>
          <p:nvPr/>
        </p:nvSpPr>
        <p:spPr>
          <a:xfrm xmlns:a="http://schemas.openxmlformats.org/drawingml/2006/main">
            <a:off x="393700" y="2031999"/>
            <a:ext cx="5537200" cy="3534787"/>
          </a:xfrm>
          <a:prstGeom xmlns:a="http://schemas.openxmlformats.org/drawingml/2006/main" prst="rect">
            <a:avLst/>
          </a:prstGeom>
        </p:spPr>
        <p:txBody>
          <a:bodyPr xmlns:a="http://schemas.openxmlformats.org/drawingml/2006/main" spcFirstLastPara="1" vert="horz" wrap="square" lIns="0" tIns="0" rIns="0" bIns="0" anchor="t">
            <a:noAutofit/>
          </a:bodyPr>
          <a:lstStyle xmlns:a="http://schemas.openxmlformats.org/drawingml/2006/main">
            <a:defPPr>
              <a:defRPr sz="1875">
                <a:solidFill>
                  <a:srgbClr val="FFFFFF"/>
                </a:solidFill>
                <a:latin typeface="Arial"/>
                <a:ea typeface="Arial"/>
                <a:cs typeface="Arial"/>
              </a:defRPr>
            </a:defPPr>
            <a:lvl1pPr marL="228600" indent="-228600" algn="l" defTabSz="914400">
              <a:lnSpc>
                <a:spcPct val="90000"/>
              </a:lnSpc>
              <a:spcBef>
                <a:spcPts val="1000"/>
              </a:spcBef>
              <a:buFont typeface="Arial"/>
              <a:buChar char="•"/>
              <a:defRPr sz="2400" kern="1200">
                <a:solidFill>
                  <a:schemeClr val="tx1"/>
                </a:solidFill>
                <a:latin typeface="+mn-lt"/>
                <a:ea typeface="+mn-lt"/>
                <a:cs typeface="+mn-lt"/>
              </a:defRPr>
            </a:lvl1pPr>
            <a:lvl2pPr marL="685800" indent="-228600" algn="l" defTabSz="914400">
              <a:lnSpc>
                <a:spcPct val="90000"/>
              </a:lnSpc>
              <a:spcBef>
                <a:spcPts val="500"/>
              </a:spcBef>
              <a:buFont typeface="Arial"/>
              <a:buChar char="•"/>
              <a:defRPr sz="2000" kern="1200">
                <a:solidFill>
                  <a:schemeClr val="tx1"/>
                </a:solidFill>
                <a:latin typeface="+mn-lt"/>
                <a:ea typeface="+mn-lt"/>
                <a:cs typeface="+mn-lt"/>
              </a:defRPr>
            </a:lvl2pPr>
            <a:lvl3pPr marL="1143000" indent="-228600" algn="l" defTabSz="914400">
              <a:lnSpc>
                <a:spcPct val="90000"/>
              </a:lnSpc>
              <a:spcBef>
                <a:spcPts val="500"/>
              </a:spcBef>
              <a:buFont typeface="Arial"/>
              <a:buChar char="•"/>
              <a:defRPr sz="1800" kern="1200">
                <a:solidFill>
                  <a:schemeClr val="tx1"/>
                </a:solidFill>
                <a:latin typeface="+mn-lt"/>
                <a:ea typeface="+mn-lt"/>
                <a:cs typeface="+mn-lt"/>
              </a:defRPr>
            </a:lvl3pPr>
            <a:lvl4pPr marL="1600200" indent="-228600" algn="l" defTabSz="914400">
              <a:lnSpc>
                <a:spcPct val="90000"/>
              </a:lnSpc>
              <a:spcBef>
                <a:spcPts val="500"/>
              </a:spcBef>
              <a:buFont typeface="Arial"/>
              <a:buChar char="•"/>
              <a:defRPr sz="1800" kern="1200">
                <a:solidFill>
                  <a:schemeClr val="tx1"/>
                </a:solidFill>
                <a:latin typeface="+mn-lt"/>
                <a:ea typeface="+mn-lt"/>
                <a:cs typeface="+mn-lt"/>
              </a:defRPr>
            </a:lvl4pPr>
            <a:lvl5pPr marL="2057400" indent="-228600" algn="l" defTabSz="914400">
              <a:lnSpc>
                <a:spcPct val="90000"/>
              </a:lnSpc>
              <a:spcBef>
                <a:spcPts val="500"/>
              </a:spcBef>
              <a:buFont typeface="Arial"/>
              <a:buChar char="•"/>
              <a:defRPr sz="1800" kern="1200">
                <a:solidFill>
                  <a:schemeClr val="tx1"/>
                </a:solidFill>
                <a:latin typeface="+mn-lt"/>
                <a:ea typeface="+mn-lt"/>
                <a:cs typeface="+mn-lt"/>
              </a:defRPr>
            </a:lvl5pPr>
            <a:lvl6pPr marL="2514600" indent="-228600" algn="l" defTabSz="914400">
              <a:lnSpc>
                <a:spcPct val="90000"/>
              </a:lnSpc>
              <a:spcBef>
                <a:spcPts val="500"/>
              </a:spcBef>
              <a:buFont typeface="Arial"/>
              <a:buChar char="•"/>
              <a:defRPr sz="1800" kern="1200">
                <a:solidFill>
                  <a:schemeClr val="tx1"/>
                </a:solidFill>
                <a:latin typeface="+mn-lt"/>
                <a:ea typeface="+mn-lt"/>
                <a:cs typeface="+mn-lt"/>
              </a:defRPr>
            </a:lvl6pPr>
            <a:lvl7pPr marL="2971800" indent="-228600" algn="l" defTabSz="914400">
              <a:lnSpc>
                <a:spcPct val="90000"/>
              </a:lnSpc>
              <a:spcBef>
                <a:spcPts val="500"/>
              </a:spcBef>
              <a:buFont typeface="Arial"/>
              <a:buChar char="•"/>
              <a:defRPr sz="1800" kern="1200">
                <a:solidFill>
                  <a:schemeClr val="tx1"/>
                </a:solidFill>
                <a:latin typeface="+mn-lt"/>
                <a:ea typeface="+mn-lt"/>
                <a:cs typeface="+mn-lt"/>
              </a:defRPr>
            </a:lvl7pPr>
            <a:lvl8pPr marL="3429000" indent="-228600" algn="l" defTabSz="914400">
              <a:lnSpc>
                <a:spcPct val="90000"/>
              </a:lnSpc>
              <a:spcBef>
                <a:spcPts val="500"/>
              </a:spcBef>
              <a:buFont typeface="Arial"/>
              <a:buChar char="•"/>
              <a:defRPr sz="1800" kern="1200">
                <a:solidFill>
                  <a:schemeClr val="tx1"/>
                </a:solidFill>
                <a:latin typeface="+mn-lt"/>
                <a:ea typeface="+mn-lt"/>
                <a:cs typeface="+mn-lt"/>
              </a:defRPr>
            </a:lvl8pPr>
            <a:lvl9pPr marL="3886200" indent="-228600" algn="l" defTabSz="914400">
              <a:lnSpc>
                <a:spcPct val="90000"/>
              </a:lnSpc>
              <a:spcBef>
                <a:spcPts val="500"/>
              </a:spcBef>
              <a:buFont typeface="Arial"/>
              <a:buChar char="•"/>
              <a:defRPr sz="1800" kern="1200">
                <a:solidFill>
                  <a:schemeClr val="tx1"/>
                </a:solidFill>
                <a:latin typeface="+mn-lt"/>
                <a:ea typeface="+mn-lt"/>
                <a:cs typeface="+mn-lt"/>
              </a:defRPr>
            </a:lvl9pPr>
          </a:lstStyle>
          <a:p xmlns:a="http://schemas.openxmlformats.org/drawingml/2006/main">
            <a:pPr marL="0" indent="0">
              <a:lnSpc>
                <a:spcPct val="112000"/>
              </a:lnSpc>
              <a:spcBef>
                <a:spcPts val="0"/>
              </a:spcBef>
              <a:spcAft>
                <a:spcPts val="0"/>
              </a:spcAft>
              <a:buNone/>
              <a:defRPr sz="1875">
                <a:solidFill>
                  <a:srgbClr val="FFFFFF"/>
                </a:solidFill>
                <a:latin typeface="Arial"/>
                <a:ea typeface="Arial"/>
                <a:cs typeface="Arial"/>
              </a:defRPr>
            </a:pPr>
            <a:r>
              <a:rPr sz="1875">
                <a:solidFill>
                  <a:srgbClr val="FFFFFF"/>
                </a:solidFill>
                <a:latin typeface="Arial"/>
                <a:ea typeface="Arial"/>
                <a:cs typeface="Arial"/>
              </a:rPr>
              <a:t>n bits provide 2^n distinct patterns. Signed and unsigned interpretation assign different meanings to those patterns.</a:t>
            </a:r>
          </a:p>
          <a:p xmlns:a="http://schemas.openxmlformats.org/drawingml/2006/main">
            <a:pPr marL="0" indent="0">
              <a:lnSpc>
                <a:spcPct val="112000"/>
              </a:lnSpc>
              <a:spcBef>
                <a:spcPts val="0"/>
              </a:spcBef>
              <a:spcAft>
                <a:spcPts val="0"/>
              </a:spcAft>
              <a:buNone/>
            </a:pPr>
            <a:r>
              <a:t/>
            </a:r>
          </a:p>
          <a:p xmlns:a="http://schemas.openxmlformats.org/drawingml/2006/main">
            <a:pPr marL="0" indent="0">
              <a:lnSpc>
                <a:spcPct val="112000"/>
              </a:lnSpc>
              <a:spcBef>
                <a:spcPts val="0"/>
              </a:spcBef>
              <a:spcAft>
                <a:spcPts val="0"/>
              </a:spcAft>
              <a:buNone/>
              <a:defRPr sz="1875">
                <a:solidFill>
                  <a:srgbClr val="FFFFFF"/>
                </a:solidFill>
                <a:latin typeface="Arial"/>
                <a:ea typeface="Arial"/>
                <a:cs typeface="Arial"/>
              </a:defRPr>
            </a:pPr>
            <a:r>
              <a:rPr sz="1875">
                <a:solidFill>
                  <a:srgbClr val="FFFFFF"/>
                </a:solidFill>
                <a:latin typeface="Arial"/>
                <a:ea typeface="Arial"/>
                <a:cs typeface="Arial"/>
              </a:rPr>
              <a:t>For 8-bit two’s complement, the range is −128 through 127. Negation flips the bits and adds 1, keeping 8 bits.</a:t>
            </a:r>
          </a:p>
        </p:txBody>
      </p:sp>
      <p:sp>
        <p:nvSpPr>
          <p:cNvPr id="8" name="Content Placeholder 3">
            <a:extLst xmlns:a="http://schemas.openxmlformats.org/drawingml/2006/main">
              <a:ext uri="{FF2B5EF4-FFF2-40B4-BE49-F238E27FC236}">
                <a16:creationId xmlns:a16="http://schemas.microsoft.com/office/drawing/2014/main" id="{2EE8F343-A95F-2AAA-FE9E-A6C31E298DF7}"/>
              </a:ext>
            </a:extLst>
          </p:cNvPr>
          <p:cNvSpPr>
            <a:spLocks xmlns:a="http://schemas.openxmlformats.org/drawingml/2006/main" noGrp="1"/>
          </p:cNvSpPr>
          <p:nvPr/>
        </p:nvSpPr>
        <p:spPr>
          <a:xfrm xmlns:a="http://schemas.openxmlformats.org/drawingml/2006/main">
            <a:off x="6256618" y="2031999"/>
            <a:ext cx="5537200" cy="3534787"/>
          </a:xfrm>
          <a:prstGeom xmlns:a="http://schemas.openxmlformats.org/drawingml/2006/main" prst="rect">
            <a:avLst/>
          </a:prstGeom>
        </p:spPr>
        <p:txBody>
          <a:bodyPr xmlns:a="http://schemas.openxmlformats.org/drawingml/2006/main" lIns="0" tIns="0" rIns="0" bIns="0" anchor="t">
            <a:noAutofit/>
          </a:bodyPr>
          <a:lstStyle xmlns:a="http://schemas.openxmlformats.org/drawingml/2006/main">
            <a:defPPr>
              <a:defRPr sz="1800">
                <a:solidFill>
                  <a:srgbClr val="FFFFFF"/>
                </a:solidFill>
                <a:latin typeface="Consolas"/>
                <a:ea typeface="Consolas"/>
                <a:cs typeface="Consolas"/>
              </a:defRPr>
            </a:defPPr>
            <a:lvl1pPr marL="228600" indent="-228600" algn="l" defTabSz="914400">
              <a:lnSpc>
                <a:spcPct val="90000"/>
              </a:lnSpc>
              <a:spcBef>
                <a:spcPts val="1000"/>
              </a:spcBef>
              <a:buFont typeface="Arial"/>
              <a:buChar char="•"/>
              <a:defRPr sz="2400" kern="1200">
                <a:solidFill>
                  <a:schemeClr val="tx1"/>
                </a:solidFill>
                <a:latin typeface="+mn-lt"/>
                <a:ea typeface="+mn-lt"/>
                <a:cs typeface="+mn-lt"/>
              </a:defRPr>
            </a:lvl1pPr>
            <a:lvl2pPr marL="685800" indent="-228600" algn="l" defTabSz="914400">
              <a:lnSpc>
                <a:spcPct val="90000"/>
              </a:lnSpc>
              <a:spcBef>
                <a:spcPts val="500"/>
              </a:spcBef>
              <a:buFont typeface="Arial"/>
              <a:buChar char="•"/>
              <a:defRPr sz="2000" kern="1200">
                <a:solidFill>
                  <a:schemeClr val="tx1"/>
                </a:solidFill>
                <a:latin typeface="+mn-lt"/>
                <a:ea typeface="+mn-lt"/>
                <a:cs typeface="+mn-lt"/>
              </a:defRPr>
            </a:lvl2pPr>
            <a:lvl3pPr marL="1143000" indent="-228600" algn="l" defTabSz="914400">
              <a:lnSpc>
                <a:spcPct val="90000"/>
              </a:lnSpc>
              <a:spcBef>
                <a:spcPts val="500"/>
              </a:spcBef>
              <a:buFont typeface="Arial"/>
              <a:buChar char="•"/>
              <a:defRPr sz="1800" kern="1200">
                <a:solidFill>
                  <a:schemeClr val="tx1"/>
                </a:solidFill>
                <a:latin typeface="+mn-lt"/>
                <a:ea typeface="+mn-lt"/>
                <a:cs typeface="+mn-lt"/>
              </a:defRPr>
            </a:lvl3pPr>
            <a:lvl4pPr marL="1600200" indent="-228600" algn="l" defTabSz="914400">
              <a:lnSpc>
                <a:spcPct val="90000"/>
              </a:lnSpc>
              <a:spcBef>
                <a:spcPts val="500"/>
              </a:spcBef>
              <a:buFont typeface="Arial"/>
              <a:buChar char="•"/>
              <a:defRPr sz="1800" kern="1200">
                <a:solidFill>
                  <a:schemeClr val="tx1"/>
                </a:solidFill>
                <a:latin typeface="+mn-lt"/>
                <a:ea typeface="+mn-lt"/>
                <a:cs typeface="+mn-lt"/>
              </a:defRPr>
            </a:lvl4pPr>
            <a:lvl5pPr marL="2057400" indent="-228600" algn="l" defTabSz="914400">
              <a:lnSpc>
                <a:spcPct val="90000"/>
              </a:lnSpc>
              <a:spcBef>
                <a:spcPts val="500"/>
              </a:spcBef>
              <a:buFont typeface="Arial"/>
              <a:buChar char="•"/>
              <a:defRPr sz="1800" kern="1200">
                <a:solidFill>
                  <a:schemeClr val="tx1"/>
                </a:solidFill>
                <a:latin typeface="+mn-lt"/>
                <a:ea typeface="+mn-lt"/>
                <a:cs typeface="+mn-lt"/>
              </a:defRPr>
            </a:lvl5pPr>
            <a:lvl6pPr marL="2514600" indent="-228600" algn="l" defTabSz="914400">
              <a:lnSpc>
                <a:spcPct val="90000"/>
              </a:lnSpc>
              <a:spcBef>
                <a:spcPts val="500"/>
              </a:spcBef>
              <a:buFont typeface="Arial"/>
              <a:buChar char="•"/>
              <a:defRPr sz="1800" kern="1200">
                <a:solidFill>
                  <a:schemeClr val="tx1"/>
                </a:solidFill>
                <a:latin typeface="+mn-lt"/>
                <a:ea typeface="+mn-lt"/>
                <a:cs typeface="+mn-lt"/>
              </a:defRPr>
            </a:lvl6pPr>
            <a:lvl7pPr marL="2971800" indent="-228600" algn="l" defTabSz="914400">
              <a:lnSpc>
                <a:spcPct val="90000"/>
              </a:lnSpc>
              <a:spcBef>
                <a:spcPts val="500"/>
              </a:spcBef>
              <a:buFont typeface="Arial"/>
              <a:buChar char="•"/>
              <a:defRPr sz="1800" kern="1200">
                <a:solidFill>
                  <a:schemeClr val="tx1"/>
                </a:solidFill>
                <a:latin typeface="+mn-lt"/>
                <a:ea typeface="+mn-lt"/>
                <a:cs typeface="+mn-lt"/>
              </a:defRPr>
            </a:lvl7pPr>
            <a:lvl8pPr marL="3429000" indent="-228600" algn="l" defTabSz="914400">
              <a:lnSpc>
                <a:spcPct val="90000"/>
              </a:lnSpc>
              <a:spcBef>
                <a:spcPts val="500"/>
              </a:spcBef>
              <a:buFont typeface="Arial"/>
              <a:buChar char="•"/>
              <a:defRPr sz="1800" kern="1200">
                <a:solidFill>
                  <a:schemeClr val="tx1"/>
                </a:solidFill>
                <a:latin typeface="+mn-lt"/>
                <a:ea typeface="+mn-lt"/>
                <a:cs typeface="+mn-lt"/>
              </a:defRPr>
            </a:lvl8pPr>
            <a:lvl9pPr marL="3886200" indent="-228600" algn="l" defTabSz="914400">
              <a:lnSpc>
                <a:spcPct val="90000"/>
              </a:lnSpc>
              <a:spcBef>
                <a:spcPts val="500"/>
              </a:spcBef>
              <a:buFont typeface="Arial"/>
              <a:buChar char="•"/>
              <a:defRPr sz="1800" kern="1200">
                <a:solidFill>
                  <a:schemeClr val="tx1"/>
                </a:solidFill>
                <a:latin typeface="+mn-lt"/>
                <a:ea typeface="+mn-lt"/>
                <a:cs typeface="+mn-lt"/>
              </a:defRPr>
            </a:lvl9pPr>
          </a:lstStyle>
          <a:p xmlns:a="http://schemas.openxmlformats.org/drawingml/2006/main">
            <a:pPr marL="0" indent="0">
              <a:lnSpc>
                <a:spcPct val="112000"/>
              </a:lnSpc>
              <a:spcBef>
                <a:spcPts val="0"/>
              </a:spcBef>
              <a:spcAft>
                <a:spcPts val="0"/>
              </a:spcAft>
              <a:buNone/>
              <a:defRPr sz="1800">
                <a:solidFill>
                  <a:srgbClr val="FFFFFF"/>
                </a:solidFill>
                <a:latin typeface="Consolas"/>
                <a:ea typeface="Consolas"/>
                <a:cs typeface="Consolas"/>
              </a:defRPr>
            </a:pPr>
            <a:r>
              <a:rPr sz="1800">
                <a:solidFill>
                  <a:srgbClr val="FFFFFF"/>
                </a:solidFill>
                <a:latin typeface="Consolas"/>
                <a:ea typeface="Consolas"/>
                <a:cs typeface="Consolas"/>
              </a:rPr>
              <a:t>8-bit pattern: 11111111</a:t>
            </a:r>
          </a:p>
          <a:p xmlns:a="http://schemas.openxmlformats.org/drawingml/2006/main">
            <a:pPr marL="0" indent="0">
              <a:lnSpc>
                <a:spcPct val="112000"/>
              </a:lnSpc>
              <a:spcBef>
                <a:spcPts val="0"/>
              </a:spcBef>
              <a:spcAft>
                <a:spcPts val="0"/>
              </a:spcAft>
              <a:buNone/>
              <a:defRPr sz="1800">
                <a:solidFill>
                  <a:srgbClr val="FFFFFF"/>
                </a:solidFill>
                <a:latin typeface="Consolas"/>
                <a:ea typeface="Consolas"/>
                <a:cs typeface="Consolas"/>
              </a:defRPr>
            </a:pPr>
            <a:r>
              <a:rPr sz="1800">
                <a:solidFill>
                  <a:srgbClr val="FFFFFF"/>
                </a:solidFill>
                <a:latin typeface="Consolas"/>
                <a:ea typeface="Consolas"/>
                <a:cs typeface="Consolas"/>
              </a:rPr>
              <a:t>Unsigned meaning: 255</a:t>
            </a:r>
          </a:p>
          <a:p xmlns:a="http://schemas.openxmlformats.org/drawingml/2006/main">
            <a:pPr marL="0" indent="0">
              <a:lnSpc>
                <a:spcPct val="112000"/>
              </a:lnSpc>
              <a:spcBef>
                <a:spcPts val="0"/>
              </a:spcBef>
              <a:spcAft>
                <a:spcPts val="0"/>
              </a:spcAft>
              <a:buNone/>
              <a:defRPr sz="1800">
                <a:solidFill>
                  <a:srgbClr val="FFFFFF"/>
                </a:solidFill>
                <a:latin typeface="Consolas"/>
                <a:ea typeface="Consolas"/>
                <a:cs typeface="Consolas"/>
              </a:defRPr>
            </a:pPr>
            <a:r>
              <a:rPr sz="1800">
                <a:solidFill>
                  <a:srgbClr val="FFFFFF"/>
                </a:solidFill>
                <a:latin typeface="Consolas"/>
                <a:ea typeface="Consolas"/>
                <a:cs typeface="Consolas"/>
              </a:rPr>
              <a:t>Signed meaning:   −1</a:t>
            </a:r>
          </a:p>
          <a:p xmlns:a="http://schemas.openxmlformats.org/drawingml/2006/main">
            <a:pPr marL="0" indent="0">
              <a:lnSpc>
                <a:spcPct val="112000"/>
              </a:lnSpc>
              <a:spcBef>
                <a:spcPts val="0"/>
              </a:spcBef>
              <a:spcAft>
                <a:spcPts val="0"/>
              </a:spcAft>
              <a:buNone/>
            </a:pPr>
            <a:r>
              <a:t/>
            </a:r>
          </a:p>
          <a:p xmlns:a="http://schemas.openxmlformats.org/drawingml/2006/main">
            <a:pPr marL="0" indent="0">
              <a:lnSpc>
                <a:spcPct val="112000"/>
              </a:lnSpc>
              <a:spcBef>
                <a:spcPts val="0"/>
              </a:spcBef>
              <a:spcAft>
                <a:spcPts val="0"/>
              </a:spcAft>
              <a:buNone/>
              <a:defRPr sz="1800">
                <a:solidFill>
                  <a:srgbClr val="FFFFFF"/>
                </a:solidFill>
                <a:latin typeface="Consolas"/>
                <a:ea typeface="Consolas"/>
                <a:cs typeface="Consolas"/>
              </a:defRPr>
            </a:pPr>
            <a:r>
              <a:rPr sz="1800">
                <a:solidFill>
                  <a:srgbClr val="FFFFFF"/>
                </a:solidFill>
                <a:latin typeface="Consolas"/>
                <a:ea typeface="Consolas"/>
                <a:cs typeface="Consolas"/>
              </a:rPr>
              <a:t>Negate 10000000 in 8 bits:</a:t>
            </a:r>
          </a:p>
          <a:p xmlns:a="http://schemas.openxmlformats.org/drawingml/2006/main">
            <a:pPr marL="0" indent="0">
              <a:lnSpc>
                <a:spcPct val="112000"/>
              </a:lnSpc>
              <a:spcBef>
                <a:spcPts val="0"/>
              </a:spcBef>
              <a:spcAft>
                <a:spcPts val="0"/>
              </a:spcAft>
              <a:buNone/>
              <a:defRPr sz="1800">
                <a:solidFill>
                  <a:srgbClr val="FFFFFF"/>
                </a:solidFill>
                <a:latin typeface="Consolas"/>
                <a:ea typeface="Consolas"/>
                <a:cs typeface="Consolas"/>
              </a:defRPr>
            </a:pPr>
            <a:r>
              <a:rPr sz="1800">
                <a:solidFill>
                  <a:srgbClr val="FFFFFF"/>
                </a:solidFill>
                <a:latin typeface="Consolas"/>
                <a:ea typeface="Consolas"/>
                <a:cs typeface="Consolas"/>
              </a:rPr>
              <a:t>Flip: 01111111</a:t>
            </a:r>
          </a:p>
          <a:p xmlns:a="http://schemas.openxmlformats.org/drawingml/2006/main">
            <a:pPr marL="0" indent="0">
              <a:lnSpc>
                <a:spcPct val="112000"/>
              </a:lnSpc>
              <a:spcBef>
                <a:spcPts val="0"/>
              </a:spcBef>
              <a:spcAft>
                <a:spcPts val="0"/>
              </a:spcAft>
              <a:buNone/>
              <a:defRPr sz="1800">
                <a:solidFill>
                  <a:srgbClr val="FFFFFF"/>
                </a:solidFill>
                <a:latin typeface="Consolas"/>
                <a:ea typeface="Consolas"/>
                <a:cs typeface="Consolas"/>
              </a:defRPr>
            </a:pPr>
            <a:r>
              <a:rPr sz="1800">
                <a:solidFill>
                  <a:srgbClr val="FFFFFF"/>
                </a:solidFill>
                <a:latin typeface="Consolas"/>
                <a:ea typeface="Consolas"/>
                <a:cs typeface="Consolas"/>
              </a:rPr>
              <a:t>Add 1: 10000000</a:t>
            </a:r>
          </a:p>
        </p:txBody>
      </p:sp>
      <p:sp>
        <p:nvSpPr>
          <p:cNvPr id="534" name="Takeaway">
            <a:extLst xmlns:a="http://schemas.openxmlformats.org/drawingml/2006/main">
              <a:ext uri="{FF2B5EF4-FFF2-40B4-BE49-F238E27FC236}">
                <a16:creationId xmlns:a16="http://schemas.microsoft.com/office/drawing/2014/main" id="{28F56B6A-9F26-4E16-B4E9-072E52D5330B}"/>
              </a:ext>
            </a:extLst>
          </p:cNvPr>
          <p:cNvSpPr>
            <a:spLocks xmlns:a="http://schemas.openxmlformats.org/drawingml/2006/main" noGrp="1"/>
          </p:cNvSpPr>
          <p:nvPr/>
        </p:nvSpPr>
        <p:spPr>
          <a:xfrm xmlns:a="http://schemas.openxmlformats.org/drawingml/2006/main">
            <a:off x="393668" y="5715000"/>
            <a:ext cx="11404283" cy="4667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1350">
                <a:solidFill>
                  <a:srgbClr val="CCCCCC"/>
                </a:solidFill>
                <a:latin typeface="Arial"/>
                <a:ea typeface="Arial"/>
                <a:cs typeface="Arial"/>
              </a:defRPr>
            </a:defPPr>
            <a:lvl1pPr>
              <a:defRPr sz="1350">
                <a:solidFill>
                  <a:srgbClr val="CCCCCC"/>
                </a:solidFill>
                <a:latin typeface="Arial"/>
                <a:ea typeface="Arial"/>
                <a:cs typeface="Arial"/>
              </a:defRPr>
            </a:lvl1pPr>
            <a:lvl2pPr>
              <a:defRPr sz="1350">
                <a:solidFill>
                  <a:srgbClr val="CCCCCC"/>
                </a:solidFill>
                <a:latin typeface="Arial"/>
                <a:ea typeface="Arial"/>
                <a:cs typeface="Arial"/>
              </a:defRPr>
            </a:lvl2pPr>
            <a:lvl3pPr>
              <a:defRPr sz="1350">
                <a:solidFill>
                  <a:srgbClr val="CCCCCC"/>
                </a:solidFill>
                <a:latin typeface="Arial"/>
                <a:ea typeface="Arial"/>
                <a:cs typeface="Arial"/>
              </a:defRPr>
            </a:lvl3pPr>
            <a:lvl4pPr>
              <a:defRPr sz="1350">
                <a:solidFill>
                  <a:srgbClr val="CCCCCC"/>
                </a:solidFill>
                <a:latin typeface="Arial"/>
                <a:ea typeface="Arial"/>
                <a:cs typeface="Arial"/>
              </a:defRPr>
            </a:lvl4pPr>
            <a:lvl5pPr>
              <a:defRPr sz="1350">
                <a:solidFill>
                  <a:srgbClr val="CCCCCC"/>
                </a:solidFill>
                <a:latin typeface="Arial"/>
                <a:ea typeface="Arial"/>
                <a:cs typeface="Arial"/>
              </a:defRPr>
            </a:lvl5pPr>
            <a:lvl6pPr>
              <a:defRPr sz="1350">
                <a:solidFill>
                  <a:srgbClr val="CCCCCC"/>
                </a:solidFill>
                <a:latin typeface="Arial"/>
                <a:ea typeface="Arial"/>
                <a:cs typeface="Arial"/>
              </a:defRPr>
            </a:lvl6pPr>
            <a:lvl7pPr>
              <a:defRPr sz="1350">
                <a:solidFill>
                  <a:srgbClr val="CCCCCC"/>
                </a:solidFill>
                <a:latin typeface="Arial"/>
                <a:ea typeface="Arial"/>
                <a:cs typeface="Arial"/>
              </a:defRPr>
            </a:lvl7pPr>
            <a:lvl8pPr>
              <a:defRPr sz="1350">
                <a:solidFill>
                  <a:srgbClr val="CCCCCC"/>
                </a:solidFill>
                <a:latin typeface="Arial"/>
                <a:ea typeface="Arial"/>
                <a:cs typeface="Arial"/>
              </a:defRPr>
            </a:lvl8pPr>
            <a:lvl9pPr>
              <a:defRPr sz="1350">
                <a:solidFill>
                  <a:srgbClr val="CCCCCC"/>
                </a:solidFill>
                <a:latin typeface="Arial"/>
                <a:ea typeface="Arial"/>
                <a:cs typeface="Arial"/>
              </a:defRPr>
            </a:lvl9pPr>
          </a:lstStyle>
          <a:p xmlns:a="http://schemas.openxmlformats.org/drawingml/2006/main">
            <a:pPr marL="0" indent="0">
              <a:lnSpc>
                <a:spcPct val="112000"/>
              </a:lnSpc>
              <a:spcBef>
                <a:spcPts val="0"/>
              </a:spcBef>
              <a:spcAft>
                <a:spcPts val="0"/>
              </a:spcAft>
              <a:buNone/>
              <a:defRPr sz="1350">
                <a:solidFill>
                  <a:srgbClr val="CCCCCC"/>
                </a:solidFill>
                <a:latin typeface="Arial"/>
                <a:ea typeface="Arial"/>
                <a:cs typeface="Arial"/>
              </a:defRPr>
            </a:pPr>
            <a:r>
              <a:rPr sz="1350">
                <a:solidFill>
                  <a:srgbClr val="CCCCCC"/>
                </a:solidFill>
                <a:latin typeface="Arial"/>
                <a:ea typeface="Arial"/>
                <a:cs typeface="Arial"/>
              </a:rPr>
              <a:t>Mathematically +128 cannot fit in a signed 8-bit result.</a:t>
            </a:r>
          </a:p>
        </p:txBody>
      </p:sp>
    </p:spTree>
    <p:extLst>
      <p:ext uri="{BB962C8B-B14F-4D97-AF65-F5344CB8AC3E}">
        <p14:creationId xmlns:p14="http://schemas.microsoft.com/office/powerpoint/2010/main" val="3667182145"/>
      </p:ext>
    </p:extLst>
  </p:cSld>
</p:sld>
</file>

<file path=ppt/slides/slide20.xml><?xml version="1.0" encoding="utf-8"?>
<p:sld xmlns:p="http://schemas.openxmlformats.org/presentationml/2006/main">
  <p:cSld>
    <p:spTree>
      <p:nvGrpSpPr>
        <p:cNvPr id="1" name=""/>
        <p:cNvGrpSpPr/>
        <p:nvPr/>
      </p:nvGrpSpPr>
      <p:grpSpPr>
        <a:xfrm xmlns:a="http://schemas.openxmlformats.org/drawingml/2006/main"/>
      </p:grpSpPr>
      <p:sp>
        <p:nvSpPr>
          <p:cNvPr id="3" name="Footer Placeholder 2">
            <a:extLst xmlns:a="http://schemas.openxmlformats.org/drawingml/2006/main">
              <a:ext uri="{FF2B5EF4-FFF2-40B4-BE49-F238E27FC236}">
                <a16:creationId xmlns:a16="http://schemas.microsoft.com/office/drawing/2014/main" id="{39EA4C82-C623-0196-4A95-876ADF5DEE92}"/>
              </a:ext>
            </a:extLst>
          </p:cNvPr>
          <p:cNvSpPr>
            <a:spLocks xmlns:a="http://schemas.openxmlformats.org/drawingml/2006/main" noGrp="1"/>
          </p:cNvSpPr>
          <p:nvPr>
            <p:ph type="ftr" idx="3"/>
          </p:nvPr>
        </p:nvSpPr>
        <p:spPr>
          <a:xfrm xmlns:a="http://schemas.openxmlformats.org/drawingml/2006/main">
            <a:off x="393700" y="6279952"/>
            <a:ext cx="3568700" cy="241240"/>
          </a:xfrm>
        </p:spPr>
        <p:txBody>
          <a:bodyPr xmlns:a="http://schemas.openxmlformats.org/drawingml/2006/main" lIns="0" tIns="0" rIns="0" bIns="0" anchor="t">
            <a:noAutofit/>
          </a:bodyPr>
          <a:lstStyle xmlns:a="http://schemas.openxmlformats.org/drawingml/2006/main">
            <a:defPPr>
              <a:defRPr sz="1125">
                <a:solidFill>
                  <a:srgbClr val="FFFFFF"/>
                </a:solidFill>
                <a:latin typeface="Arial"/>
                <a:ea typeface="Arial"/>
                <a:cs typeface="Arial"/>
              </a:defRPr>
            </a:defPPr>
            <a:lvl1pPr>
              <a:defRPr sz="1125">
                <a:solidFill>
                  <a:srgbClr val="FFFFFF"/>
                </a:solidFill>
                <a:latin typeface="Arial"/>
                <a:ea typeface="Arial"/>
                <a:cs typeface="Arial"/>
              </a:defRPr>
            </a:lvl1pPr>
            <a:lvl2pPr>
              <a:defRPr sz="1125">
                <a:solidFill>
                  <a:srgbClr val="FFFFFF"/>
                </a:solidFill>
                <a:latin typeface="Arial"/>
                <a:ea typeface="Arial"/>
                <a:cs typeface="Arial"/>
              </a:defRPr>
            </a:lvl2pPr>
            <a:lvl3pPr>
              <a:defRPr sz="1125">
                <a:solidFill>
                  <a:srgbClr val="FFFFFF"/>
                </a:solidFill>
                <a:latin typeface="Arial"/>
                <a:ea typeface="Arial"/>
                <a:cs typeface="Arial"/>
              </a:defRPr>
            </a:lvl3pPr>
            <a:lvl4pPr>
              <a:defRPr sz="1125">
                <a:solidFill>
                  <a:srgbClr val="FFFFFF"/>
                </a:solidFill>
                <a:latin typeface="Arial"/>
                <a:ea typeface="Arial"/>
                <a:cs typeface="Arial"/>
              </a:defRPr>
            </a:lvl4pPr>
            <a:lvl5pPr>
              <a:defRPr sz="1125">
                <a:solidFill>
                  <a:srgbClr val="FFFFFF"/>
                </a:solidFill>
                <a:latin typeface="Arial"/>
                <a:ea typeface="Arial"/>
                <a:cs typeface="Arial"/>
              </a:defRPr>
            </a:lvl5pPr>
            <a:lvl6pPr>
              <a:defRPr sz="1125">
                <a:solidFill>
                  <a:srgbClr val="FFFFFF"/>
                </a:solidFill>
                <a:latin typeface="Arial"/>
                <a:ea typeface="Arial"/>
                <a:cs typeface="Arial"/>
              </a:defRPr>
            </a:lvl6pPr>
            <a:lvl7pPr>
              <a:defRPr sz="1125">
                <a:solidFill>
                  <a:srgbClr val="FFFFFF"/>
                </a:solidFill>
                <a:latin typeface="Arial"/>
                <a:ea typeface="Arial"/>
                <a:cs typeface="Arial"/>
              </a:defRPr>
            </a:lvl7pPr>
            <a:lvl8pPr>
              <a:defRPr sz="1125">
                <a:solidFill>
                  <a:srgbClr val="FFFFFF"/>
                </a:solidFill>
                <a:latin typeface="Arial"/>
                <a:ea typeface="Arial"/>
                <a:cs typeface="Arial"/>
              </a:defRPr>
            </a:lvl8pPr>
            <a:lvl9pPr>
              <a:defRPr sz="1125">
                <a:solidFill>
                  <a:srgbClr val="FFFFFF"/>
                </a:solidFill>
                <a:latin typeface="Arial"/>
                <a:ea typeface="Arial"/>
                <a:cs typeface="Arial"/>
              </a:defRPr>
            </a:lvl9pPr>
          </a:lstStyle>
          <a:p xmlns:a="http://schemas.openxmlformats.org/drawingml/2006/main">
            <a:pPr marL="0" indent="0">
              <a:lnSpc>
                <a:spcPct val="112000"/>
              </a:lnSpc>
              <a:spcBef>
                <a:spcPts val="0"/>
              </a:spcBef>
              <a:spcAft>
                <a:spcPts val="0"/>
              </a:spcAft>
              <a:buNone/>
              <a:defRPr sz="1125">
                <a:solidFill>
                  <a:srgbClr val="FFFFFF"/>
                </a:solidFill>
                <a:latin typeface="Arial"/>
                <a:ea typeface="Arial"/>
                <a:cs typeface="Arial"/>
              </a:defRPr>
            </a:pPr>
            <a:r>
              <a:rPr sz="1125">
                <a:solidFill>
                  <a:srgbClr val="FFFFFF"/>
                </a:solidFill>
                <a:latin typeface="Arial"/>
                <a:ea typeface="Arial"/>
                <a:cs typeface="Arial"/>
              </a:rPr>
              <a:t>CS 211 · Recitation 07</a:t>
            </a:r>
          </a:p>
        </p:txBody>
      </p:sp>
      <p:sp>
        <p:nvSpPr>
          <p:cNvPr id="532" name="Google Shape;532;p58">
            <a:extLst xmlns:a="http://schemas.openxmlformats.org/drawingml/2006/main">
              <a:ext uri="{FF2B5EF4-FFF2-40B4-BE49-F238E27FC236}">
                <a16:creationId xmlns:a16="http://schemas.microsoft.com/office/drawing/2014/main" id="{1BCBE750-7048-686D-1472-52C53362D6CD}"/>
              </a:ext>
            </a:extLst>
          </p:cNvPr>
          <p:cNvSpPr>
            <a:spLocks xmlns:a="http://schemas.openxmlformats.org/drawingml/2006/main" noGrp="1"/>
          </p:cNvSpPr>
          <p:nvPr>
            <p:ph type="sldNum" idx="4"/>
          </p:nvPr>
        </p:nvSpPr>
        <p:spPr>
          <a:xfrm xmlns:a="http://schemas.openxmlformats.org/drawingml/2006/main">
            <a:off x="11279332" y="6279294"/>
            <a:ext cx="518968" cy="241240"/>
          </a:xfrm>
        </p:spPr>
        <p:txBody>
          <a:bodyPr xmlns:a="http://schemas.openxmlformats.org/drawingml/2006/main" spcFirstLastPara="1" vert="horz" wrap="square" lIns="0" tIns="0" rIns="0" bIns="0" anchor="t">
            <a:noAutofit/>
          </a:bodyPr>
          <a:lstStyle xmlns:a="http://schemas.openxmlformats.org/drawingml/2006/main">
            <a:defPPr>
              <a:defRPr sz="1125">
                <a:solidFill>
                  <a:srgbClr val="FFFFFF"/>
                </a:solidFill>
                <a:latin typeface="Arial"/>
                <a:ea typeface="Arial"/>
                <a:cs typeface="Arial"/>
              </a:defRPr>
            </a:defPPr>
            <a:lvl1pPr>
              <a:defRPr sz="1125">
                <a:solidFill>
                  <a:srgbClr val="FFFFFF"/>
                </a:solidFill>
                <a:latin typeface="Arial"/>
                <a:ea typeface="Arial"/>
                <a:cs typeface="Arial"/>
              </a:defRPr>
            </a:lvl1pPr>
            <a:lvl2pPr>
              <a:defRPr sz="1125">
                <a:solidFill>
                  <a:srgbClr val="FFFFFF"/>
                </a:solidFill>
                <a:latin typeface="Arial"/>
                <a:ea typeface="Arial"/>
                <a:cs typeface="Arial"/>
              </a:defRPr>
            </a:lvl2pPr>
            <a:lvl3pPr>
              <a:defRPr sz="1125">
                <a:solidFill>
                  <a:srgbClr val="FFFFFF"/>
                </a:solidFill>
                <a:latin typeface="Arial"/>
                <a:ea typeface="Arial"/>
                <a:cs typeface="Arial"/>
              </a:defRPr>
            </a:lvl3pPr>
            <a:lvl4pPr>
              <a:defRPr sz="1125">
                <a:solidFill>
                  <a:srgbClr val="FFFFFF"/>
                </a:solidFill>
                <a:latin typeface="Arial"/>
                <a:ea typeface="Arial"/>
                <a:cs typeface="Arial"/>
              </a:defRPr>
            </a:lvl4pPr>
            <a:lvl5pPr>
              <a:defRPr sz="1125">
                <a:solidFill>
                  <a:srgbClr val="FFFFFF"/>
                </a:solidFill>
                <a:latin typeface="Arial"/>
                <a:ea typeface="Arial"/>
                <a:cs typeface="Arial"/>
              </a:defRPr>
            </a:lvl5pPr>
            <a:lvl6pPr>
              <a:defRPr sz="1125">
                <a:solidFill>
                  <a:srgbClr val="FFFFFF"/>
                </a:solidFill>
                <a:latin typeface="Arial"/>
                <a:ea typeface="Arial"/>
                <a:cs typeface="Arial"/>
              </a:defRPr>
            </a:lvl6pPr>
            <a:lvl7pPr>
              <a:defRPr sz="1125">
                <a:solidFill>
                  <a:srgbClr val="FFFFFF"/>
                </a:solidFill>
                <a:latin typeface="Arial"/>
                <a:ea typeface="Arial"/>
                <a:cs typeface="Arial"/>
              </a:defRPr>
            </a:lvl7pPr>
            <a:lvl8pPr>
              <a:defRPr sz="1125">
                <a:solidFill>
                  <a:srgbClr val="FFFFFF"/>
                </a:solidFill>
                <a:latin typeface="Arial"/>
                <a:ea typeface="Arial"/>
                <a:cs typeface="Arial"/>
              </a:defRPr>
            </a:lvl8pPr>
            <a:lvl9pPr>
              <a:defRPr sz="1125">
                <a:solidFill>
                  <a:srgbClr val="FFFFFF"/>
                </a:solidFill>
                <a:latin typeface="Arial"/>
                <a:ea typeface="Arial"/>
                <a:cs typeface="Arial"/>
              </a:defRPr>
            </a:lvl9pPr>
          </a:lstStyle>
          <a:p xmlns:a="http://schemas.openxmlformats.org/drawingml/2006/main">
            <a:pPr marL="0" indent="0">
              <a:lnSpc>
                <a:spcPct val="112000"/>
              </a:lnSpc>
              <a:spcBef>
                <a:spcPts val="0"/>
              </a:spcBef>
              <a:spcAft>
                <a:spcPts val="0"/>
              </a:spcAft>
              <a:buNone/>
              <a:defRPr sz="1125">
                <a:solidFill>
                  <a:srgbClr val="FFFFFF"/>
                </a:solidFill>
                <a:latin typeface="Arial"/>
                <a:ea typeface="Arial"/>
                <a:cs typeface="Arial"/>
              </a:defRPr>
            </a:pPr>
            <a:r>
              <a:rPr sz="1125">
                <a:solidFill>
                  <a:srgbClr val="FFFFFF"/>
                </a:solidFill>
                <a:latin typeface="Arial"/>
                <a:ea typeface="Arial"/>
                <a:cs typeface="Arial"/>
              </a:rPr>
              <a:t>20</a:t>
            </a:r>
          </a:p>
        </p:txBody>
      </p:sp>
      <p:sp>
        <p:nvSpPr>
          <p:cNvPr id="533" name="Google Shape;533;p58">
            <a:extLst xmlns:a="http://schemas.openxmlformats.org/drawingml/2006/main">
              <a:ext uri="{FF2B5EF4-FFF2-40B4-BE49-F238E27FC236}">
                <a16:creationId xmlns:a16="http://schemas.microsoft.com/office/drawing/2014/main" id="{1B5D55CD-1C17-7CD8-F26A-2DD65B067687}"/>
              </a:ext>
            </a:extLst>
          </p:cNvPr>
          <p:cNvSpPr>
            <a:spLocks xmlns:a="http://schemas.openxmlformats.org/drawingml/2006/main" noGrp="1"/>
          </p:cNvSpPr>
          <p:nvPr>
            <p:ph type="title" idx="0"/>
          </p:nvPr>
        </p:nvSpPr>
        <p:spPr>
          <a:xfrm xmlns:a="http://schemas.openxmlformats.org/drawingml/2006/main">
            <a:off x="393700" y="344008"/>
            <a:ext cx="11404600" cy="1047491"/>
          </a:xfrm>
        </p:spPr>
        <p:txBody>
          <a:bodyPr xmlns:a="http://schemas.openxmlformats.org/drawingml/2006/main" spcFirstLastPara="1" vert="horz" wrap="square" lIns="0" tIns="0" rIns="0" bIns="0" anchor="t">
            <a:noAutofit/>
          </a:bodyPr>
          <a:lstStyle xmlns:a="http://schemas.openxmlformats.org/drawingml/2006/main">
            <a:defPPr>
              <a:defRPr sz="3150">
                <a:solidFill>
                  <a:srgbClr val="FFFFFF"/>
                </a:solidFill>
                <a:latin typeface="Arial"/>
                <a:ea typeface="Arial"/>
                <a:cs typeface="Arial"/>
              </a:defRPr>
            </a:defPPr>
            <a:lvl1pPr>
              <a:defRPr sz="3150">
                <a:solidFill>
                  <a:srgbClr val="FFFFFF"/>
                </a:solidFill>
                <a:latin typeface="Arial"/>
                <a:ea typeface="Arial"/>
                <a:cs typeface="Arial"/>
              </a:defRPr>
            </a:lvl1pPr>
            <a:lvl2pPr>
              <a:defRPr sz="3150">
                <a:solidFill>
                  <a:srgbClr val="FFFFFF"/>
                </a:solidFill>
                <a:latin typeface="Arial"/>
                <a:ea typeface="Arial"/>
                <a:cs typeface="Arial"/>
              </a:defRPr>
            </a:lvl2pPr>
            <a:lvl3pPr>
              <a:defRPr sz="3150">
                <a:solidFill>
                  <a:srgbClr val="FFFFFF"/>
                </a:solidFill>
                <a:latin typeface="Arial"/>
                <a:ea typeface="Arial"/>
                <a:cs typeface="Arial"/>
              </a:defRPr>
            </a:lvl3pPr>
            <a:lvl4pPr>
              <a:defRPr sz="3150">
                <a:solidFill>
                  <a:srgbClr val="FFFFFF"/>
                </a:solidFill>
                <a:latin typeface="Arial"/>
                <a:ea typeface="Arial"/>
                <a:cs typeface="Arial"/>
              </a:defRPr>
            </a:lvl4pPr>
            <a:lvl5pPr>
              <a:defRPr sz="3150">
                <a:solidFill>
                  <a:srgbClr val="FFFFFF"/>
                </a:solidFill>
                <a:latin typeface="Arial"/>
                <a:ea typeface="Arial"/>
                <a:cs typeface="Arial"/>
              </a:defRPr>
            </a:lvl5pPr>
            <a:lvl6pPr>
              <a:defRPr sz="3150">
                <a:solidFill>
                  <a:srgbClr val="FFFFFF"/>
                </a:solidFill>
                <a:latin typeface="Arial"/>
                <a:ea typeface="Arial"/>
                <a:cs typeface="Arial"/>
              </a:defRPr>
            </a:lvl6pPr>
            <a:lvl7pPr>
              <a:defRPr sz="3150">
                <a:solidFill>
                  <a:srgbClr val="FFFFFF"/>
                </a:solidFill>
                <a:latin typeface="Arial"/>
                <a:ea typeface="Arial"/>
                <a:cs typeface="Arial"/>
              </a:defRPr>
            </a:lvl7pPr>
            <a:lvl8pPr>
              <a:defRPr sz="3150">
                <a:solidFill>
                  <a:srgbClr val="FFFFFF"/>
                </a:solidFill>
                <a:latin typeface="Arial"/>
                <a:ea typeface="Arial"/>
                <a:cs typeface="Arial"/>
              </a:defRPr>
            </a:lvl8pPr>
            <a:lvl9pPr>
              <a:defRPr sz="3150">
                <a:solidFill>
                  <a:srgbClr val="FFFFFF"/>
                </a:solidFill>
                <a:latin typeface="Arial"/>
                <a:ea typeface="Arial"/>
                <a:cs typeface="Arial"/>
              </a:defRPr>
            </a:lvl9pPr>
          </a:lstStyle>
          <a:p xmlns:a="http://schemas.openxmlformats.org/drawingml/2006/main">
            <a:pPr marL="0" indent="0">
              <a:lnSpc>
                <a:spcPct val="112000"/>
              </a:lnSpc>
              <a:spcBef>
                <a:spcPts val="0"/>
              </a:spcBef>
              <a:spcAft>
                <a:spcPts val="0"/>
              </a:spcAft>
              <a:buNone/>
              <a:defRPr sz="3150">
                <a:solidFill>
                  <a:srgbClr val="FFFFFF"/>
                </a:solidFill>
                <a:latin typeface="Arial"/>
                <a:ea typeface="Arial"/>
                <a:cs typeface="Arial"/>
              </a:defRPr>
            </a:pPr>
            <a:r>
              <a:rPr sz="3150">
                <a:solidFill>
                  <a:srgbClr val="FFFFFF"/>
                </a:solidFill>
                <a:latin typeface="Arial"/>
                <a:ea typeface="Arial"/>
                <a:cs typeface="Arial"/>
              </a:rPr>
              <a:t>Masks, shifts, and rotations</a:t>
            </a:r>
          </a:p>
        </p:txBody>
      </p:sp>
      <p:sp>
        <p:nvSpPr>
          <p:cNvPr id="7" name="Google Shape;534;p58">
            <a:extLst xmlns:a="http://schemas.openxmlformats.org/drawingml/2006/main">
              <a:ext uri="{FF2B5EF4-FFF2-40B4-BE49-F238E27FC236}">
                <a16:creationId xmlns:a16="http://schemas.microsoft.com/office/drawing/2014/main" id="{3A923FEE-B8D2-CD3A-ABBD-21770B40AA24}"/>
              </a:ext>
            </a:extLst>
          </p:cNvPr>
          <p:cNvSpPr>
            <a:spLocks xmlns:a="http://schemas.openxmlformats.org/drawingml/2006/main" noGrp="1"/>
          </p:cNvSpPr>
          <p:nvPr/>
        </p:nvSpPr>
        <p:spPr>
          <a:xfrm xmlns:a="http://schemas.openxmlformats.org/drawingml/2006/main">
            <a:off x="393700" y="2031999"/>
            <a:ext cx="5537200" cy="3534787"/>
          </a:xfrm>
          <a:prstGeom xmlns:a="http://schemas.openxmlformats.org/drawingml/2006/main" prst="rect">
            <a:avLst/>
          </a:prstGeom>
        </p:spPr>
        <p:txBody>
          <a:bodyPr xmlns:a="http://schemas.openxmlformats.org/drawingml/2006/main" spcFirstLastPara="1" vert="horz" wrap="square" lIns="0" tIns="0" rIns="0" bIns="0" anchor="t">
            <a:noAutofit/>
          </a:bodyPr>
          <a:lstStyle xmlns:a="http://schemas.openxmlformats.org/drawingml/2006/main">
            <a:defPPr>
              <a:defRPr sz="1875">
                <a:solidFill>
                  <a:srgbClr val="FFFFFF"/>
                </a:solidFill>
                <a:latin typeface="Arial"/>
                <a:ea typeface="Arial"/>
                <a:cs typeface="Arial"/>
              </a:defRPr>
            </a:defPPr>
            <a:lvl1pPr marL="228600" indent="-228600" algn="l" defTabSz="914400">
              <a:lnSpc>
                <a:spcPct val="90000"/>
              </a:lnSpc>
              <a:spcBef>
                <a:spcPts val="1000"/>
              </a:spcBef>
              <a:buFont typeface="Arial"/>
              <a:buChar char="•"/>
              <a:defRPr sz="2400" kern="1200">
                <a:solidFill>
                  <a:schemeClr val="tx1"/>
                </a:solidFill>
                <a:latin typeface="+mn-lt"/>
                <a:ea typeface="+mn-lt"/>
                <a:cs typeface="+mn-lt"/>
              </a:defRPr>
            </a:lvl1pPr>
            <a:lvl2pPr marL="685800" indent="-228600" algn="l" defTabSz="914400">
              <a:lnSpc>
                <a:spcPct val="90000"/>
              </a:lnSpc>
              <a:spcBef>
                <a:spcPts val="500"/>
              </a:spcBef>
              <a:buFont typeface="Arial"/>
              <a:buChar char="•"/>
              <a:defRPr sz="2000" kern="1200">
                <a:solidFill>
                  <a:schemeClr val="tx1"/>
                </a:solidFill>
                <a:latin typeface="+mn-lt"/>
                <a:ea typeface="+mn-lt"/>
                <a:cs typeface="+mn-lt"/>
              </a:defRPr>
            </a:lvl2pPr>
            <a:lvl3pPr marL="1143000" indent="-228600" algn="l" defTabSz="914400">
              <a:lnSpc>
                <a:spcPct val="90000"/>
              </a:lnSpc>
              <a:spcBef>
                <a:spcPts val="500"/>
              </a:spcBef>
              <a:buFont typeface="Arial"/>
              <a:buChar char="•"/>
              <a:defRPr sz="1800" kern="1200">
                <a:solidFill>
                  <a:schemeClr val="tx1"/>
                </a:solidFill>
                <a:latin typeface="+mn-lt"/>
                <a:ea typeface="+mn-lt"/>
                <a:cs typeface="+mn-lt"/>
              </a:defRPr>
            </a:lvl3pPr>
            <a:lvl4pPr marL="1600200" indent="-228600" algn="l" defTabSz="914400">
              <a:lnSpc>
                <a:spcPct val="90000"/>
              </a:lnSpc>
              <a:spcBef>
                <a:spcPts val="500"/>
              </a:spcBef>
              <a:buFont typeface="Arial"/>
              <a:buChar char="•"/>
              <a:defRPr sz="1800" kern="1200">
                <a:solidFill>
                  <a:schemeClr val="tx1"/>
                </a:solidFill>
                <a:latin typeface="+mn-lt"/>
                <a:ea typeface="+mn-lt"/>
                <a:cs typeface="+mn-lt"/>
              </a:defRPr>
            </a:lvl4pPr>
            <a:lvl5pPr marL="2057400" indent="-228600" algn="l" defTabSz="914400">
              <a:lnSpc>
                <a:spcPct val="90000"/>
              </a:lnSpc>
              <a:spcBef>
                <a:spcPts val="500"/>
              </a:spcBef>
              <a:buFont typeface="Arial"/>
              <a:buChar char="•"/>
              <a:defRPr sz="1800" kern="1200">
                <a:solidFill>
                  <a:schemeClr val="tx1"/>
                </a:solidFill>
                <a:latin typeface="+mn-lt"/>
                <a:ea typeface="+mn-lt"/>
                <a:cs typeface="+mn-lt"/>
              </a:defRPr>
            </a:lvl5pPr>
            <a:lvl6pPr marL="2514600" indent="-228600" algn="l" defTabSz="914400">
              <a:lnSpc>
                <a:spcPct val="90000"/>
              </a:lnSpc>
              <a:spcBef>
                <a:spcPts val="500"/>
              </a:spcBef>
              <a:buFont typeface="Arial"/>
              <a:buChar char="•"/>
              <a:defRPr sz="1800" kern="1200">
                <a:solidFill>
                  <a:schemeClr val="tx1"/>
                </a:solidFill>
                <a:latin typeface="+mn-lt"/>
                <a:ea typeface="+mn-lt"/>
                <a:cs typeface="+mn-lt"/>
              </a:defRPr>
            </a:lvl6pPr>
            <a:lvl7pPr marL="2971800" indent="-228600" algn="l" defTabSz="914400">
              <a:lnSpc>
                <a:spcPct val="90000"/>
              </a:lnSpc>
              <a:spcBef>
                <a:spcPts val="500"/>
              </a:spcBef>
              <a:buFont typeface="Arial"/>
              <a:buChar char="•"/>
              <a:defRPr sz="1800" kern="1200">
                <a:solidFill>
                  <a:schemeClr val="tx1"/>
                </a:solidFill>
                <a:latin typeface="+mn-lt"/>
                <a:ea typeface="+mn-lt"/>
                <a:cs typeface="+mn-lt"/>
              </a:defRPr>
            </a:lvl7pPr>
            <a:lvl8pPr marL="3429000" indent="-228600" algn="l" defTabSz="914400">
              <a:lnSpc>
                <a:spcPct val="90000"/>
              </a:lnSpc>
              <a:spcBef>
                <a:spcPts val="500"/>
              </a:spcBef>
              <a:buFont typeface="Arial"/>
              <a:buChar char="•"/>
              <a:defRPr sz="1800" kern="1200">
                <a:solidFill>
                  <a:schemeClr val="tx1"/>
                </a:solidFill>
                <a:latin typeface="+mn-lt"/>
                <a:ea typeface="+mn-lt"/>
                <a:cs typeface="+mn-lt"/>
              </a:defRPr>
            </a:lvl8pPr>
            <a:lvl9pPr marL="3886200" indent="-228600" algn="l" defTabSz="914400">
              <a:lnSpc>
                <a:spcPct val="90000"/>
              </a:lnSpc>
              <a:spcBef>
                <a:spcPts val="500"/>
              </a:spcBef>
              <a:buFont typeface="Arial"/>
              <a:buChar char="•"/>
              <a:defRPr sz="1800" kern="1200">
                <a:solidFill>
                  <a:schemeClr val="tx1"/>
                </a:solidFill>
                <a:latin typeface="+mn-lt"/>
                <a:ea typeface="+mn-lt"/>
                <a:cs typeface="+mn-lt"/>
              </a:defRPr>
            </a:lvl9pPr>
          </a:lstStyle>
          <a:p xmlns:a="http://schemas.openxmlformats.org/drawingml/2006/main">
            <a:pPr marL="0" indent="0">
              <a:lnSpc>
                <a:spcPct val="112000"/>
              </a:lnSpc>
              <a:spcBef>
                <a:spcPts val="0"/>
              </a:spcBef>
              <a:spcAft>
                <a:spcPts val="0"/>
              </a:spcAft>
              <a:buNone/>
              <a:defRPr sz="1875">
                <a:solidFill>
                  <a:srgbClr val="FFFFFF"/>
                </a:solidFill>
                <a:latin typeface="Arial"/>
                <a:ea typeface="Arial"/>
                <a:cs typeface="Arial"/>
              </a:defRPr>
            </a:pPr>
            <a:r>
              <a:rPr sz="1875">
                <a:solidFill>
                  <a:srgbClr val="FFFFFF"/>
                </a:solidFill>
                <a:latin typeface="Arial"/>
                <a:ea typeface="Arial"/>
                <a:cs typeface="Arial"/>
              </a:rPr>
              <a:t>AND keeps only bits selected by a mask. OR sets selected bits. XOR flips selected bits.</a:t>
            </a:r>
          </a:p>
          <a:p xmlns:a="http://schemas.openxmlformats.org/drawingml/2006/main">
            <a:pPr marL="0" indent="0">
              <a:lnSpc>
                <a:spcPct val="112000"/>
              </a:lnSpc>
              <a:spcBef>
                <a:spcPts val="0"/>
              </a:spcBef>
              <a:spcAft>
                <a:spcPts val="0"/>
              </a:spcAft>
              <a:buNone/>
            </a:pPr>
            <a:r>
              <a:t/>
            </a:r>
          </a:p>
          <a:p xmlns:a="http://schemas.openxmlformats.org/drawingml/2006/main">
            <a:pPr marL="0" indent="0">
              <a:lnSpc>
                <a:spcPct val="112000"/>
              </a:lnSpc>
              <a:spcBef>
                <a:spcPts val="0"/>
              </a:spcBef>
              <a:spcAft>
                <a:spcPts val="0"/>
              </a:spcAft>
              <a:buNone/>
              <a:defRPr sz="1875">
                <a:solidFill>
                  <a:srgbClr val="FFFFFF"/>
                </a:solidFill>
                <a:latin typeface="Arial"/>
                <a:ea typeface="Arial"/>
                <a:cs typeface="Arial"/>
              </a:defRPr>
            </a:pPr>
            <a:r>
              <a:rPr sz="1875">
                <a:solidFill>
                  <a:srgbClr val="FFFFFF"/>
                </a:solidFill>
                <a:latin typeface="Arial"/>
                <a:ea typeface="Arial"/>
                <a:cs typeface="Arial"/>
              </a:rPr>
              <a:t>A shift drops bits from one end. A rotation brings those bits around to the other end.</a:t>
            </a:r>
          </a:p>
          <a:p xmlns:a="http://schemas.openxmlformats.org/drawingml/2006/main">
            <a:pPr marL="0" indent="0">
              <a:lnSpc>
                <a:spcPct val="112000"/>
              </a:lnSpc>
              <a:spcBef>
                <a:spcPts val="0"/>
              </a:spcBef>
              <a:spcAft>
                <a:spcPts val="0"/>
              </a:spcAft>
              <a:buNone/>
            </a:pPr>
            <a:r>
              <a:t/>
            </a:r>
          </a:p>
          <a:p xmlns:a="http://schemas.openxmlformats.org/drawingml/2006/main">
            <a:pPr marL="0" indent="0">
              <a:lnSpc>
                <a:spcPct val="112000"/>
              </a:lnSpc>
              <a:spcBef>
                <a:spcPts val="0"/>
              </a:spcBef>
              <a:spcAft>
                <a:spcPts val="0"/>
              </a:spcAft>
              <a:buNone/>
              <a:defRPr sz="1875">
                <a:solidFill>
                  <a:srgbClr val="FFFFFF"/>
                </a:solidFill>
                <a:latin typeface="Arial"/>
                <a:ea typeface="Arial"/>
                <a:cs typeface="Arial"/>
              </a:defRPr>
            </a:pPr>
            <a:r>
              <a:rPr sz="1875">
                <a:solidFill>
                  <a:srgbClr val="FFFFFF"/>
                </a:solidFill>
                <a:latin typeface="Arial"/>
                <a:ea typeface="Arial"/>
                <a:cs typeface="Arial"/>
              </a:rPr>
              <a:t>Use an explicitly unsigned 8-bit model here.</a:t>
            </a:r>
          </a:p>
        </p:txBody>
      </p:sp>
      <p:sp>
        <p:nvSpPr>
          <p:cNvPr id="8" name="Content Placeholder 3">
            <a:extLst xmlns:a="http://schemas.openxmlformats.org/drawingml/2006/main">
              <a:ext uri="{FF2B5EF4-FFF2-40B4-BE49-F238E27FC236}">
                <a16:creationId xmlns:a16="http://schemas.microsoft.com/office/drawing/2014/main" id="{2EE8F343-A95F-2AAA-FE9E-A6C31E298DF7}"/>
              </a:ext>
            </a:extLst>
          </p:cNvPr>
          <p:cNvSpPr>
            <a:spLocks xmlns:a="http://schemas.openxmlformats.org/drawingml/2006/main" noGrp="1"/>
          </p:cNvSpPr>
          <p:nvPr/>
        </p:nvSpPr>
        <p:spPr>
          <a:xfrm xmlns:a="http://schemas.openxmlformats.org/drawingml/2006/main">
            <a:off x="6256618" y="2031999"/>
            <a:ext cx="5537200" cy="3534787"/>
          </a:xfrm>
          <a:prstGeom xmlns:a="http://schemas.openxmlformats.org/drawingml/2006/main" prst="rect">
            <a:avLst/>
          </a:prstGeom>
        </p:spPr>
        <p:txBody>
          <a:bodyPr xmlns:a="http://schemas.openxmlformats.org/drawingml/2006/main" lIns="0" tIns="0" rIns="0" bIns="0" anchor="t">
            <a:noAutofit/>
          </a:bodyPr>
          <a:lstStyle xmlns:a="http://schemas.openxmlformats.org/drawingml/2006/main">
            <a:defPPr>
              <a:defRPr sz="1800">
                <a:solidFill>
                  <a:srgbClr val="FFFFFF"/>
                </a:solidFill>
                <a:latin typeface="Consolas"/>
                <a:ea typeface="Consolas"/>
                <a:cs typeface="Consolas"/>
              </a:defRPr>
            </a:defPPr>
            <a:lvl1pPr marL="228600" indent="-228600" algn="l" defTabSz="914400">
              <a:lnSpc>
                <a:spcPct val="90000"/>
              </a:lnSpc>
              <a:spcBef>
                <a:spcPts val="1000"/>
              </a:spcBef>
              <a:buFont typeface="Arial"/>
              <a:buChar char="•"/>
              <a:defRPr sz="2400" kern="1200">
                <a:solidFill>
                  <a:schemeClr val="tx1"/>
                </a:solidFill>
                <a:latin typeface="+mn-lt"/>
                <a:ea typeface="+mn-lt"/>
                <a:cs typeface="+mn-lt"/>
              </a:defRPr>
            </a:lvl1pPr>
            <a:lvl2pPr marL="685800" indent="-228600" algn="l" defTabSz="914400">
              <a:lnSpc>
                <a:spcPct val="90000"/>
              </a:lnSpc>
              <a:spcBef>
                <a:spcPts val="500"/>
              </a:spcBef>
              <a:buFont typeface="Arial"/>
              <a:buChar char="•"/>
              <a:defRPr sz="2000" kern="1200">
                <a:solidFill>
                  <a:schemeClr val="tx1"/>
                </a:solidFill>
                <a:latin typeface="+mn-lt"/>
                <a:ea typeface="+mn-lt"/>
                <a:cs typeface="+mn-lt"/>
              </a:defRPr>
            </a:lvl2pPr>
            <a:lvl3pPr marL="1143000" indent="-228600" algn="l" defTabSz="914400">
              <a:lnSpc>
                <a:spcPct val="90000"/>
              </a:lnSpc>
              <a:spcBef>
                <a:spcPts val="500"/>
              </a:spcBef>
              <a:buFont typeface="Arial"/>
              <a:buChar char="•"/>
              <a:defRPr sz="1800" kern="1200">
                <a:solidFill>
                  <a:schemeClr val="tx1"/>
                </a:solidFill>
                <a:latin typeface="+mn-lt"/>
                <a:ea typeface="+mn-lt"/>
                <a:cs typeface="+mn-lt"/>
              </a:defRPr>
            </a:lvl3pPr>
            <a:lvl4pPr marL="1600200" indent="-228600" algn="l" defTabSz="914400">
              <a:lnSpc>
                <a:spcPct val="90000"/>
              </a:lnSpc>
              <a:spcBef>
                <a:spcPts val="500"/>
              </a:spcBef>
              <a:buFont typeface="Arial"/>
              <a:buChar char="•"/>
              <a:defRPr sz="1800" kern="1200">
                <a:solidFill>
                  <a:schemeClr val="tx1"/>
                </a:solidFill>
                <a:latin typeface="+mn-lt"/>
                <a:ea typeface="+mn-lt"/>
                <a:cs typeface="+mn-lt"/>
              </a:defRPr>
            </a:lvl4pPr>
            <a:lvl5pPr marL="2057400" indent="-228600" algn="l" defTabSz="914400">
              <a:lnSpc>
                <a:spcPct val="90000"/>
              </a:lnSpc>
              <a:spcBef>
                <a:spcPts val="500"/>
              </a:spcBef>
              <a:buFont typeface="Arial"/>
              <a:buChar char="•"/>
              <a:defRPr sz="1800" kern="1200">
                <a:solidFill>
                  <a:schemeClr val="tx1"/>
                </a:solidFill>
                <a:latin typeface="+mn-lt"/>
                <a:ea typeface="+mn-lt"/>
                <a:cs typeface="+mn-lt"/>
              </a:defRPr>
            </a:lvl5pPr>
            <a:lvl6pPr marL="2514600" indent="-228600" algn="l" defTabSz="914400">
              <a:lnSpc>
                <a:spcPct val="90000"/>
              </a:lnSpc>
              <a:spcBef>
                <a:spcPts val="500"/>
              </a:spcBef>
              <a:buFont typeface="Arial"/>
              <a:buChar char="•"/>
              <a:defRPr sz="1800" kern="1200">
                <a:solidFill>
                  <a:schemeClr val="tx1"/>
                </a:solidFill>
                <a:latin typeface="+mn-lt"/>
                <a:ea typeface="+mn-lt"/>
                <a:cs typeface="+mn-lt"/>
              </a:defRPr>
            </a:lvl6pPr>
            <a:lvl7pPr marL="2971800" indent="-228600" algn="l" defTabSz="914400">
              <a:lnSpc>
                <a:spcPct val="90000"/>
              </a:lnSpc>
              <a:spcBef>
                <a:spcPts val="500"/>
              </a:spcBef>
              <a:buFont typeface="Arial"/>
              <a:buChar char="•"/>
              <a:defRPr sz="1800" kern="1200">
                <a:solidFill>
                  <a:schemeClr val="tx1"/>
                </a:solidFill>
                <a:latin typeface="+mn-lt"/>
                <a:ea typeface="+mn-lt"/>
                <a:cs typeface="+mn-lt"/>
              </a:defRPr>
            </a:lvl7pPr>
            <a:lvl8pPr marL="3429000" indent="-228600" algn="l" defTabSz="914400">
              <a:lnSpc>
                <a:spcPct val="90000"/>
              </a:lnSpc>
              <a:spcBef>
                <a:spcPts val="500"/>
              </a:spcBef>
              <a:buFont typeface="Arial"/>
              <a:buChar char="•"/>
              <a:defRPr sz="1800" kern="1200">
                <a:solidFill>
                  <a:schemeClr val="tx1"/>
                </a:solidFill>
                <a:latin typeface="+mn-lt"/>
                <a:ea typeface="+mn-lt"/>
                <a:cs typeface="+mn-lt"/>
              </a:defRPr>
            </a:lvl8pPr>
            <a:lvl9pPr marL="3886200" indent="-228600" algn="l" defTabSz="914400">
              <a:lnSpc>
                <a:spcPct val="90000"/>
              </a:lnSpc>
              <a:spcBef>
                <a:spcPts val="500"/>
              </a:spcBef>
              <a:buFont typeface="Arial"/>
              <a:buChar char="•"/>
              <a:defRPr sz="1800" kern="1200">
                <a:solidFill>
                  <a:schemeClr val="tx1"/>
                </a:solidFill>
                <a:latin typeface="+mn-lt"/>
                <a:ea typeface="+mn-lt"/>
                <a:cs typeface="+mn-lt"/>
              </a:defRPr>
            </a:lvl9pPr>
          </a:lstStyle>
          <a:p xmlns:a="http://schemas.openxmlformats.org/drawingml/2006/main">
            <a:pPr marL="0" indent="0">
              <a:lnSpc>
                <a:spcPct val="112000"/>
              </a:lnSpc>
              <a:spcBef>
                <a:spcPts val="0"/>
              </a:spcBef>
              <a:spcAft>
                <a:spcPts val="0"/>
              </a:spcAft>
              <a:buNone/>
              <a:defRPr sz="1800">
                <a:solidFill>
                  <a:srgbClr val="FFFFFF"/>
                </a:solidFill>
                <a:latin typeface="Consolas"/>
                <a:ea typeface="Consolas"/>
                <a:cs typeface="Consolas"/>
              </a:defRPr>
            </a:pPr>
            <a:r>
              <a:rPr sz="1800">
                <a:solidFill>
                  <a:srgbClr val="FFFFFF"/>
                </a:solidFill>
                <a:latin typeface="Consolas"/>
                <a:ea typeface="Consolas"/>
                <a:cs typeface="Consolas"/>
              </a:rPr>
              <a:t>x = 0xB6 = 10110110₂</a:t>
            </a:r>
          </a:p>
          <a:p xmlns:a="http://schemas.openxmlformats.org/drawingml/2006/main">
            <a:pPr marL="0" indent="0">
              <a:lnSpc>
                <a:spcPct val="112000"/>
              </a:lnSpc>
              <a:spcBef>
                <a:spcPts val="0"/>
              </a:spcBef>
              <a:spcAft>
                <a:spcPts val="0"/>
              </a:spcAft>
              <a:buNone/>
            </a:pPr>
            <a:r>
              <a:t/>
            </a:r>
          </a:p>
          <a:p xmlns:a="http://schemas.openxmlformats.org/drawingml/2006/main">
            <a:pPr marL="0" indent="0">
              <a:lnSpc>
                <a:spcPct val="112000"/>
              </a:lnSpc>
              <a:spcBef>
                <a:spcPts val="0"/>
              </a:spcBef>
              <a:spcAft>
                <a:spcPts val="0"/>
              </a:spcAft>
              <a:buNone/>
              <a:defRPr sz="1800">
                <a:solidFill>
                  <a:srgbClr val="FFFFFF"/>
                </a:solidFill>
                <a:latin typeface="Consolas"/>
                <a:ea typeface="Consolas"/>
                <a:cs typeface="Consolas"/>
              </a:defRPr>
            </a:pPr>
            <a:r>
              <a:rPr sz="1800">
                <a:solidFill>
                  <a:srgbClr val="FFFFFF"/>
                </a:solidFill>
                <a:latin typeface="Consolas"/>
                <a:ea typeface="Consolas"/>
                <a:cs typeface="Consolas"/>
              </a:rPr>
              <a:t>x &amp; 0x0F = ?</a:t>
            </a:r>
          </a:p>
          <a:p xmlns:a="http://schemas.openxmlformats.org/drawingml/2006/main">
            <a:pPr marL="0" indent="0">
              <a:lnSpc>
                <a:spcPct val="112000"/>
              </a:lnSpc>
              <a:spcBef>
                <a:spcPts val="0"/>
              </a:spcBef>
              <a:spcAft>
                <a:spcPts val="0"/>
              </a:spcAft>
              <a:buNone/>
              <a:defRPr sz="1800">
                <a:solidFill>
                  <a:srgbClr val="FFFFFF"/>
                </a:solidFill>
                <a:latin typeface="Consolas"/>
                <a:ea typeface="Consolas"/>
                <a:cs typeface="Consolas"/>
              </a:defRPr>
            </a:pPr>
            <a:r>
              <a:rPr sz="1800">
                <a:solidFill>
                  <a:srgbClr val="FFFFFF"/>
                </a:solidFill>
                <a:latin typeface="Consolas"/>
                <a:ea typeface="Consolas"/>
                <a:cs typeface="Consolas"/>
              </a:rPr>
              <a:t>(x &lt;&lt; 1) &amp; 0xFF = ?</a:t>
            </a:r>
          </a:p>
          <a:p xmlns:a="http://schemas.openxmlformats.org/drawingml/2006/main">
            <a:pPr marL="0" indent="0">
              <a:lnSpc>
                <a:spcPct val="112000"/>
              </a:lnSpc>
              <a:spcBef>
                <a:spcPts val="0"/>
              </a:spcBef>
              <a:spcAft>
                <a:spcPts val="0"/>
              </a:spcAft>
              <a:buNone/>
              <a:defRPr sz="1800">
                <a:solidFill>
                  <a:srgbClr val="FFFFFF"/>
                </a:solidFill>
                <a:latin typeface="Consolas"/>
                <a:ea typeface="Consolas"/>
                <a:cs typeface="Consolas"/>
              </a:defRPr>
            </a:pPr>
            <a:r>
              <a:rPr sz="1800">
                <a:solidFill>
                  <a:srgbClr val="FFFFFF"/>
                </a:solidFill>
                <a:latin typeface="Consolas"/>
                <a:ea typeface="Consolas"/>
                <a:cs typeface="Consolas"/>
              </a:rPr>
              <a:t>Rotate left by 1 within 8 bits = ?</a:t>
            </a:r>
          </a:p>
        </p:txBody>
      </p:sp>
      <p:sp>
        <p:nvSpPr>
          <p:cNvPr id="534" name="Takeaway">
            <a:extLst xmlns:a="http://schemas.openxmlformats.org/drawingml/2006/main">
              <a:ext uri="{FF2B5EF4-FFF2-40B4-BE49-F238E27FC236}">
                <a16:creationId xmlns:a16="http://schemas.microsoft.com/office/drawing/2014/main" id="{FB8F47FD-3722-4CFC-890F-DD5D9E9A795B}"/>
              </a:ext>
            </a:extLst>
          </p:cNvPr>
          <p:cNvSpPr>
            <a:spLocks xmlns:a="http://schemas.openxmlformats.org/drawingml/2006/main" noGrp="1"/>
          </p:cNvSpPr>
          <p:nvPr/>
        </p:nvSpPr>
        <p:spPr>
          <a:xfrm xmlns:a="http://schemas.openxmlformats.org/drawingml/2006/main">
            <a:off x="393668" y="5715000"/>
            <a:ext cx="11404283" cy="4667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1350">
                <a:solidFill>
                  <a:srgbClr val="CCCCCC"/>
                </a:solidFill>
                <a:latin typeface="Arial"/>
                <a:ea typeface="Arial"/>
                <a:cs typeface="Arial"/>
              </a:defRPr>
            </a:defPPr>
            <a:lvl1pPr>
              <a:defRPr sz="1350">
                <a:solidFill>
                  <a:srgbClr val="CCCCCC"/>
                </a:solidFill>
                <a:latin typeface="Arial"/>
                <a:ea typeface="Arial"/>
                <a:cs typeface="Arial"/>
              </a:defRPr>
            </a:lvl1pPr>
            <a:lvl2pPr>
              <a:defRPr sz="1350">
                <a:solidFill>
                  <a:srgbClr val="CCCCCC"/>
                </a:solidFill>
                <a:latin typeface="Arial"/>
                <a:ea typeface="Arial"/>
                <a:cs typeface="Arial"/>
              </a:defRPr>
            </a:lvl2pPr>
            <a:lvl3pPr>
              <a:defRPr sz="1350">
                <a:solidFill>
                  <a:srgbClr val="CCCCCC"/>
                </a:solidFill>
                <a:latin typeface="Arial"/>
                <a:ea typeface="Arial"/>
                <a:cs typeface="Arial"/>
              </a:defRPr>
            </a:lvl3pPr>
            <a:lvl4pPr>
              <a:defRPr sz="1350">
                <a:solidFill>
                  <a:srgbClr val="CCCCCC"/>
                </a:solidFill>
                <a:latin typeface="Arial"/>
                <a:ea typeface="Arial"/>
                <a:cs typeface="Arial"/>
              </a:defRPr>
            </a:lvl4pPr>
            <a:lvl5pPr>
              <a:defRPr sz="1350">
                <a:solidFill>
                  <a:srgbClr val="CCCCCC"/>
                </a:solidFill>
                <a:latin typeface="Arial"/>
                <a:ea typeface="Arial"/>
                <a:cs typeface="Arial"/>
              </a:defRPr>
            </a:lvl5pPr>
            <a:lvl6pPr>
              <a:defRPr sz="1350">
                <a:solidFill>
                  <a:srgbClr val="CCCCCC"/>
                </a:solidFill>
                <a:latin typeface="Arial"/>
                <a:ea typeface="Arial"/>
                <a:cs typeface="Arial"/>
              </a:defRPr>
            </a:lvl6pPr>
            <a:lvl7pPr>
              <a:defRPr sz="1350">
                <a:solidFill>
                  <a:srgbClr val="CCCCCC"/>
                </a:solidFill>
                <a:latin typeface="Arial"/>
                <a:ea typeface="Arial"/>
                <a:cs typeface="Arial"/>
              </a:defRPr>
            </a:lvl7pPr>
            <a:lvl8pPr>
              <a:defRPr sz="1350">
                <a:solidFill>
                  <a:srgbClr val="CCCCCC"/>
                </a:solidFill>
                <a:latin typeface="Arial"/>
                <a:ea typeface="Arial"/>
                <a:cs typeface="Arial"/>
              </a:defRPr>
            </a:lvl8pPr>
            <a:lvl9pPr>
              <a:defRPr sz="1350">
                <a:solidFill>
                  <a:srgbClr val="CCCCCC"/>
                </a:solidFill>
                <a:latin typeface="Arial"/>
                <a:ea typeface="Arial"/>
                <a:cs typeface="Arial"/>
              </a:defRPr>
            </a:lvl9pPr>
          </a:lstStyle>
          <a:p xmlns:a="http://schemas.openxmlformats.org/drawingml/2006/main">
            <a:pPr marL="0" indent="0">
              <a:lnSpc>
                <a:spcPct val="112000"/>
              </a:lnSpc>
              <a:spcBef>
                <a:spcPts val="0"/>
              </a:spcBef>
              <a:spcAft>
                <a:spcPts val="0"/>
              </a:spcAft>
              <a:buNone/>
              <a:defRPr sz="1350">
                <a:solidFill>
                  <a:srgbClr val="CCCCCC"/>
                </a:solidFill>
                <a:latin typeface="Arial"/>
                <a:ea typeface="Arial"/>
                <a:cs typeface="Arial"/>
              </a:defRPr>
            </a:pPr>
            <a:r>
              <a:rPr sz="1350">
                <a:solidFill>
                  <a:srgbClr val="CCCCCC"/>
                </a:solidFill>
                <a:latin typeface="Arial"/>
                <a:ea typeface="Arial"/>
                <a:cs typeface="Arial"/>
              </a:rPr>
              <a:t>Keep the chosen width explicit; C integer promotions do not automatically limit x &lt;&lt; 1 to 8 bits.</a:t>
            </a:r>
          </a:p>
        </p:txBody>
      </p:sp>
    </p:spTree>
    <p:extLst>
      <p:ext uri="{BB962C8B-B14F-4D97-AF65-F5344CB8AC3E}">
        <p14:creationId xmlns:p14="http://schemas.microsoft.com/office/powerpoint/2010/main" val="3667182145"/>
      </p:ext>
    </p:extLst>
  </p:cSld>
</p:sld>
</file>

<file path=ppt/slides/slide21.xml><?xml version="1.0" encoding="utf-8"?>
<p:sld xmlns:p="http://schemas.openxmlformats.org/presentationml/2006/main">
  <p:cSld>
    <p:spTree>
      <p:nvGrpSpPr>
        <p:cNvPr id="1" name=""/>
        <p:cNvGrpSpPr/>
        <p:nvPr/>
      </p:nvGrpSpPr>
      <p:grpSpPr>
        <a:xfrm xmlns:a="http://schemas.openxmlformats.org/drawingml/2006/main"/>
      </p:grpSpPr>
      <p:sp>
        <p:nvSpPr>
          <p:cNvPr id="3" name="Footer Placeholder 2">
            <a:extLst xmlns:a="http://schemas.openxmlformats.org/drawingml/2006/main">
              <a:ext uri="{FF2B5EF4-FFF2-40B4-BE49-F238E27FC236}">
                <a16:creationId xmlns:a16="http://schemas.microsoft.com/office/drawing/2014/main" id="{39EA4C82-C623-0196-4A95-876ADF5DEE92}"/>
              </a:ext>
            </a:extLst>
          </p:cNvPr>
          <p:cNvSpPr>
            <a:spLocks xmlns:a="http://schemas.openxmlformats.org/drawingml/2006/main" noGrp="1"/>
          </p:cNvSpPr>
          <p:nvPr>
            <p:ph type="ftr" idx="3"/>
          </p:nvPr>
        </p:nvSpPr>
        <p:spPr>
          <a:xfrm xmlns:a="http://schemas.openxmlformats.org/drawingml/2006/main">
            <a:off x="393700" y="6279952"/>
            <a:ext cx="3568700" cy="241240"/>
          </a:xfrm>
        </p:spPr>
        <p:txBody>
          <a:bodyPr xmlns:a="http://schemas.openxmlformats.org/drawingml/2006/main" lIns="0" tIns="0" rIns="0" bIns="0" anchor="t">
            <a:noAutofit/>
          </a:bodyPr>
          <a:lstStyle xmlns:a="http://schemas.openxmlformats.org/drawingml/2006/main">
            <a:defPPr>
              <a:defRPr sz="1125">
                <a:solidFill>
                  <a:srgbClr val="FFFFFF"/>
                </a:solidFill>
                <a:latin typeface="Arial"/>
                <a:ea typeface="Arial"/>
                <a:cs typeface="Arial"/>
              </a:defRPr>
            </a:defPPr>
            <a:lvl1pPr>
              <a:defRPr sz="1125">
                <a:solidFill>
                  <a:srgbClr val="FFFFFF"/>
                </a:solidFill>
                <a:latin typeface="Arial"/>
                <a:ea typeface="Arial"/>
                <a:cs typeface="Arial"/>
              </a:defRPr>
            </a:lvl1pPr>
            <a:lvl2pPr>
              <a:defRPr sz="1125">
                <a:solidFill>
                  <a:srgbClr val="FFFFFF"/>
                </a:solidFill>
                <a:latin typeface="Arial"/>
                <a:ea typeface="Arial"/>
                <a:cs typeface="Arial"/>
              </a:defRPr>
            </a:lvl2pPr>
            <a:lvl3pPr>
              <a:defRPr sz="1125">
                <a:solidFill>
                  <a:srgbClr val="FFFFFF"/>
                </a:solidFill>
                <a:latin typeface="Arial"/>
                <a:ea typeface="Arial"/>
                <a:cs typeface="Arial"/>
              </a:defRPr>
            </a:lvl3pPr>
            <a:lvl4pPr>
              <a:defRPr sz="1125">
                <a:solidFill>
                  <a:srgbClr val="FFFFFF"/>
                </a:solidFill>
                <a:latin typeface="Arial"/>
                <a:ea typeface="Arial"/>
                <a:cs typeface="Arial"/>
              </a:defRPr>
            </a:lvl4pPr>
            <a:lvl5pPr>
              <a:defRPr sz="1125">
                <a:solidFill>
                  <a:srgbClr val="FFFFFF"/>
                </a:solidFill>
                <a:latin typeface="Arial"/>
                <a:ea typeface="Arial"/>
                <a:cs typeface="Arial"/>
              </a:defRPr>
            </a:lvl5pPr>
            <a:lvl6pPr>
              <a:defRPr sz="1125">
                <a:solidFill>
                  <a:srgbClr val="FFFFFF"/>
                </a:solidFill>
                <a:latin typeface="Arial"/>
                <a:ea typeface="Arial"/>
                <a:cs typeface="Arial"/>
              </a:defRPr>
            </a:lvl6pPr>
            <a:lvl7pPr>
              <a:defRPr sz="1125">
                <a:solidFill>
                  <a:srgbClr val="FFFFFF"/>
                </a:solidFill>
                <a:latin typeface="Arial"/>
                <a:ea typeface="Arial"/>
                <a:cs typeface="Arial"/>
              </a:defRPr>
            </a:lvl7pPr>
            <a:lvl8pPr>
              <a:defRPr sz="1125">
                <a:solidFill>
                  <a:srgbClr val="FFFFFF"/>
                </a:solidFill>
                <a:latin typeface="Arial"/>
                <a:ea typeface="Arial"/>
                <a:cs typeface="Arial"/>
              </a:defRPr>
            </a:lvl8pPr>
            <a:lvl9pPr>
              <a:defRPr sz="1125">
                <a:solidFill>
                  <a:srgbClr val="FFFFFF"/>
                </a:solidFill>
                <a:latin typeface="Arial"/>
                <a:ea typeface="Arial"/>
                <a:cs typeface="Arial"/>
              </a:defRPr>
            </a:lvl9pPr>
          </a:lstStyle>
          <a:p xmlns:a="http://schemas.openxmlformats.org/drawingml/2006/main">
            <a:pPr marL="0" indent="0">
              <a:lnSpc>
                <a:spcPct val="112000"/>
              </a:lnSpc>
              <a:spcBef>
                <a:spcPts val="0"/>
              </a:spcBef>
              <a:spcAft>
                <a:spcPts val="0"/>
              </a:spcAft>
              <a:buNone/>
              <a:defRPr sz="1125">
                <a:solidFill>
                  <a:srgbClr val="FFFFFF"/>
                </a:solidFill>
                <a:latin typeface="Arial"/>
                <a:ea typeface="Arial"/>
                <a:cs typeface="Arial"/>
              </a:defRPr>
            </a:pPr>
            <a:r>
              <a:rPr sz="1125">
                <a:solidFill>
                  <a:srgbClr val="FFFFFF"/>
                </a:solidFill>
                <a:latin typeface="Arial"/>
                <a:ea typeface="Arial"/>
                <a:cs typeface="Arial"/>
              </a:rPr>
              <a:t>CS 211 · Recitation 07</a:t>
            </a:r>
          </a:p>
        </p:txBody>
      </p:sp>
      <p:sp>
        <p:nvSpPr>
          <p:cNvPr id="532" name="Google Shape;532;p58">
            <a:extLst xmlns:a="http://schemas.openxmlformats.org/drawingml/2006/main">
              <a:ext uri="{FF2B5EF4-FFF2-40B4-BE49-F238E27FC236}">
                <a16:creationId xmlns:a16="http://schemas.microsoft.com/office/drawing/2014/main" id="{1BCBE750-7048-686D-1472-52C53362D6CD}"/>
              </a:ext>
            </a:extLst>
          </p:cNvPr>
          <p:cNvSpPr>
            <a:spLocks xmlns:a="http://schemas.openxmlformats.org/drawingml/2006/main" noGrp="1"/>
          </p:cNvSpPr>
          <p:nvPr>
            <p:ph type="sldNum" idx="4"/>
          </p:nvPr>
        </p:nvSpPr>
        <p:spPr>
          <a:xfrm xmlns:a="http://schemas.openxmlformats.org/drawingml/2006/main">
            <a:off x="11279332" y="6279294"/>
            <a:ext cx="518968" cy="241240"/>
          </a:xfrm>
        </p:spPr>
        <p:txBody>
          <a:bodyPr xmlns:a="http://schemas.openxmlformats.org/drawingml/2006/main" spcFirstLastPara="1" vert="horz" wrap="square" lIns="0" tIns="0" rIns="0" bIns="0" anchor="t">
            <a:noAutofit/>
          </a:bodyPr>
          <a:lstStyle xmlns:a="http://schemas.openxmlformats.org/drawingml/2006/main">
            <a:defPPr>
              <a:defRPr sz="1125">
                <a:solidFill>
                  <a:srgbClr val="FFFFFF"/>
                </a:solidFill>
                <a:latin typeface="Arial"/>
                <a:ea typeface="Arial"/>
                <a:cs typeface="Arial"/>
              </a:defRPr>
            </a:defPPr>
            <a:lvl1pPr>
              <a:defRPr sz="1125">
                <a:solidFill>
                  <a:srgbClr val="FFFFFF"/>
                </a:solidFill>
                <a:latin typeface="Arial"/>
                <a:ea typeface="Arial"/>
                <a:cs typeface="Arial"/>
              </a:defRPr>
            </a:lvl1pPr>
            <a:lvl2pPr>
              <a:defRPr sz="1125">
                <a:solidFill>
                  <a:srgbClr val="FFFFFF"/>
                </a:solidFill>
                <a:latin typeface="Arial"/>
                <a:ea typeface="Arial"/>
                <a:cs typeface="Arial"/>
              </a:defRPr>
            </a:lvl2pPr>
            <a:lvl3pPr>
              <a:defRPr sz="1125">
                <a:solidFill>
                  <a:srgbClr val="FFFFFF"/>
                </a:solidFill>
                <a:latin typeface="Arial"/>
                <a:ea typeface="Arial"/>
                <a:cs typeface="Arial"/>
              </a:defRPr>
            </a:lvl3pPr>
            <a:lvl4pPr>
              <a:defRPr sz="1125">
                <a:solidFill>
                  <a:srgbClr val="FFFFFF"/>
                </a:solidFill>
                <a:latin typeface="Arial"/>
                <a:ea typeface="Arial"/>
                <a:cs typeface="Arial"/>
              </a:defRPr>
            </a:lvl4pPr>
            <a:lvl5pPr>
              <a:defRPr sz="1125">
                <a:solidFill>
                  <a:srgbClr val="FFFFFF"/>
                </a:solidFill>
                <a:latin typeface="Arial"/>
                <a:ea typeface="Arial"/>
                <a:cs typeface="Arial"/>
              </a:defRPr>
            </a:lvl5pPr>
            <a:lvl6pPr>
              <a:defRPr sz="1125">
                <a:solidFill>
                  <a:srgbClr val="FFFFFF"/>
                </a:solidFill>
                <a:latin typeface="Arial"/>
                <a:ea typeface="Arial"/>
                <a:cs typeface="Arial"/>
              </a:defRPr>
            </a:lvl6pPr>
            <a:lvl7pPr>
              <a:defRPr sz="1125">
                <a:solidFill>
                  <a:srgbClr val="FFFFFF"/>
                </a:solidFill>
                <a:latin typeface="Arial"/>
                <a:ea typeface="Arial"/>
                <a:cs typeface="Arial"/>
              </a:defRPr>
            </a:lvl7pPr>
            <a:lvl8pPr>
              <a:defRPr sz="1125">
                <a:solidFill>
                  <a:srgbClr val="FFFFFF"/>
                </a:solidFill>
                <a:latin typeface="Arial"/>
                <a:ea typeface="Arial"/>
                <a:cs typeface="Arial"/>
              </a:defRPr>
            </a:lvl8pPr>
            <a:lvl9pPr>
              <a:defRPr sz="1125">
                <a:solidFill>
                  <a:srgbClr val="FFFFFF"/>
                </a:solidFill>
                <a:latin typeface="Arial"/>
                <a:ea typeface="Arial"/>
                <a:cs typeface="Arial"/>
              </a:defRPr>
            </a:lvl9pPr>
          </a:lstStyle>
          <a:p xmlns:a="http://schemas.openxmlformats.org/drawingml/2006/main">
            <a:pPr marL="0" indent="0">
              <a:lnSpc>
                <a:spcPct val="112000"/>
              </a:lnSpc>
              <a:spcBef>
                <a:spcPts val="0"/>
              </a:spcBef>
              <a:spcAft>
                <a:spcPts val="0"/>
              </a:spcAft>
              <a:buNone/>
              <a:defRPr sz="1125">
                <a:solidFill>
                  <a:srgbClr val="FFFFFF"/>
                </a:solidFill>
                <a:latin typeface="Arial"/>
                <a:ea typeface="Arial"/>
                <a:cs typeface="Arial"/>
              </a:defRPr>
            </a:pPr>
            <a:r>
              <a:rPr sz="1125">
                <a:solidFill>
                  <a:srgbClr val="FFFFFF"/>
                </a:solidFill>
                <a:latin typeface="Arial"/>
                <a:ea typeface="Arial"/>
                <a:cs typeface="Arial"/>
              </a:rPr>
              <a:t>21</a:t>
            </a:r>
          </a:p>
        </p:txBody>
      </p:sp>
      <p:sp>
        <p:nvSpPr>
          <p:cNvPr id="533" name="Google Shape;533;p58">
            <a:extLst xmlns:a="http://schemas.openxmlformats.org/drawingml/2006/main">
              <a:ext uri="{FF2B5EF4-FFF2-40B4-BE49-F238E27FC236}">
                <a16:creationId xmlns:a16="http://schemas.microsoft.com/office/drawing/2014/main" id="{1B5D55CD-1C17-7CD8-F26A-2DD65B067687}"/>
              </a:ext>
            </a:extLst>
          </p:cNvPr>
          <p:cNvSpPr>
            <a:spLocks xmlns:a="http://schemas.openxmlformats.org/drawingml/2006/main" noGrp="1"/>
          </p:cNvSpPr>
          <p:nvPr>
            <p:ph type="title" idx="0"/>
          </p:nvPr>
        </p:nvSpPr>
        <p:spPr>
          <a:xfrm xmlns:a="http://schemas.openxmlformats.org/drawingml/2006/main">
            <a:off x="393700" y="344008"/>
            <a:ext cx="11404600" cy="1047491"/>
          </a:xfrm>
        </p:spPr>
        <p:txBody>
          <a:bodyPr xmlns:a="http://schemas.openxmlformats.org/drawingml/2006/main" spcFirstLastPara="1" vert="horz" wrap="square" lIns="0" tIns="0" rIns="0" bIns="0" anchor="t">
            <a:noAutofit/>
          </a:bodyPr>
          <a:lstStyle xmlns:a="http://schemas.openxmlformats.org/drawingml/2006/main">
            <a:defPPr>
              <a:defRPr sz="3150">
                <a:solidFill>
                  <a:srgbClr val="FFFFFF"/>
                </a:solidFill>
                <a:latin typeface="Arial"/>
                <a:ea typeface="Arial"/>
                <a:cs typeface="Arial"/>
              </a:defRPr>
            </a:defPPr>
            <a:lvl1pPr>
              <a:defRPr sz="3150">
                <a:solidFill>
                  <a:srgbClr val="FFFFFF"/>
                </a:solidFill>
                <a:latin typeface="Arial"/>
                <a:ea typeface="Arial"/>
                <a:cs typeface="Arial"/>
              </a:defRPr>
            </a:lvl1pPr>
            <a:lvl2pPr>
              <a:defRPr sz="3150">
                <a:solidFill>
                  <a:srgbClr val="FFFFFF"/>
                </a:solidFill>
                <a:latin typeface="Arial"/>
                <a:ea typeface="Arial"/>
                <a:cs typeface="Arial"/>
              </a:defRPr>
            </a:lvl2pPr>
            <a:lvl3pPr>
              <a:defRPr sz="3150">
                <a:solidFill>
                  <a:srgbClr val="FFFFFF"/>
                </a:solidFill>
                <a:latin typeface="Arial"/>
                <a:ea typeface="Arial"/>
                <a:cs typeface="Arial"/>
              </a:defRPr>
            </a:lvl3pPr>
            <a:lvl4pPr>
              <a:defRPr sz="3150">
                <a:solidFill>
                  <a:srgbClr val="FFFFFF"/>
                </a:solidFill>
                <a:latin typeface="Arial"/>
                <a:ea typeface="Arial"/>
                <a:cs typeface="Arial"/>
              </a:defRPr>
            </a:lvl4pPr>
            <a:lvl5pPr>
              <a:defRPr sz="3150">
                <a:solidFill>
                  <a:srgbClr val="FFFFFF"/>
                </a:solidFill>
                <a:latin typeface="Arial"/>
                <a:ea typeface="Arial"/>
                <a:cs typeface="Arial"/>
              </a:defRPr>
            </a:lvl5pPr>
            <a:lvl6pPr>
              <a:defRPr sz="3150">
                <a:solidFill>
                  <a:srgbClr val="FFFFFF"/>
                </a:solidFill>
                <a:latin typeface="Arial"/>
                <a:ea typeface="Arial"/>
                <a:cs typeface="Arial"/>
              </a:defRPr>
            </a:lvl6pPr>
            <a:lvl7pPr>
              <a:defRPr sz="3150">
                <a:solidFill>
                  <a:srgbClr val="FFFFFF"/>
                </a:solidFill>
                <a:latin typeface="Arial"/>
                <a:ea typeface="Arial"/>
                <a:cs typeface="Arial"/>
              </a:defRPr>
            </a:lvl7pPr>
            <a:lvl8pPr>
              <a:defRPr sz="3150">
                <a:solidFill>
                  <a:srgbClr val="FFFFFF"/>
                </a:solidFill>
                <a:latin typeface="Arial"/>
                <a:ea typeface="Arial"/>
                <a:cs typeface="Arial"/>
              </a:defRPr>
            </a:lvl8pPr>
            <a:lvl9pPr>
              <a:defRPr sz="3150">
                <a:solidFill>
                  <a:srgbClr val="FFFFFF"/>
                </a:solidFill>
                <a:latin typeface="Arial"/>
                <a:ea typeface="Arial"/>
                <a:cs typeface="Arial"/>
              </a:defRPr>
            </a:lvl9pPr>
          </a:lstStyle>
          <a:p xmlns:a="http://schemas.openxmlformats.org/drawingml/2006/main">
            <a:pPr marL="0" indent="0">
              <a:lnSpc>
                <a:spcPct val="112000"/>
              </a:lnSpc>
              <a:spcBef>
                <a:spcPts val="0"/>
              </a:spcBef>
              <a:spcAft>
                <a:spcPts val="0"/>
              </a:spcAft>
              <a:buNone/>
              <a:defRPr sz="3150">
                <a:solidFill>
                  <a:srgbClr val="FFFFFF"/>
                </a:solidFill>
                <a:latin typeface="Arial"/>
                <a:ea typeface="Arial"/>
                <a:cs typeface="Arial"/>
              </a:defRPr>
            </a:pPr>
            <a:r>
              <a:rPr sz="3150">
                <a:solidFill>
                  <a:srgbClr val="FFFFFF"/>
                </a:solidFill>
                <a:latin typeface="Arial"/>
                <a:ea typeface="Arial"/>
                <a:cs typeface="Arial"/>
              </a:rPr>
              <a:t>Build a truth table one gate at a time</a:t>
            </a:r>
          </a:p>
        </p:txBody>
      </p:sp>
      <p:sp>
        <p:nvSpPr>
          <p:cNvPr id="7" name="Google Shape;534;p58">
            <a:extLst xmlns:a="http://schemas.openxmlformats.org/drawingml/2006/main">
              <a:ext uri="{FF2B5EF4-FFF2-40B4-BE49-F238E27FC236}">
                <a16:creationId xmlns:a16="http://schemas.microsoft.com/office/drawing/2014/main" id="{3A923FEE-B8D2-CD3A-ABBD-21770B40AA24}"/>
              </a:ext>
            </a:extLst>
          </p:cNvPr>
          <p:cNvSpPr>
            <a:spLocks xmlns:a="http://schemas.openxmlformats.org/drawingml/2006/main" noGrp="1"/>
          </p:cNvSpPr>
          <p:nvPr/>
        </p:nvSpPr>
        <p:spPr>
          <a:xfrm xmlns:a="http://schemas.openxmlformats.org/drawingml/2006/main">
            <a:off x="393700" y="2031999"/>
            <a:ext cx="5537200" cy="3534787"/>
          </a:xfrm>
          <a:prstGeom xmlns:a="http://schemas.openxmlformats.org/drawingml/2006/main" prst="rect">
            <a:avLst/>
          </a:prstGeom>
        </p:spPr>
        <p:txBody>
          <a:bodyPr xmlns:a="http://schemas.openxmlformats.org/drawingml/2006/main" spcFirstLastPara="1" vert="horz" wrap="square" lIns="0" tIns="0" rIns="0" bIns="0" anchor="t">
            <a:noAutofit/>
          </a:bodyPr>
          <a:lstStyle xmlns:a="http://schemas.openxmlformats.org/drawingml/2006/main">
            <a:defPPr>
              <a:defRPr sz="1875">
                <a:solidFill>
                  <a:srgbClr val="FFFFFF"/>
                </a:solidFill>
                <a:latin typeface="Arial"/>
                <a:ea typeface="Arial"/>
                <a:cs typeface="Arial"/>
              </a:defRPr>
            </a:defPPr>
            <a:lvl1pPr marL="228600" indent="-228600" algn="l" defTabSz="914400">
              <a:lnSpc>
                <a:spcPct val="90000"/>
              </a:lnSpc>
              <a:spcBef>
                <a:spcPts val="1000"/>
              </a:spcBef>
              <a:buFont typeface="Arial"/>
              <a:buChar char="•"/>
              <a:defRPr sz="2400" kern="1200">
                <a:solidFill>
                  <a:schemeClr val="tx1"/>
                </a:solidFill>
                <a:latin typeface="+mn-lt"/>
                <a:ea typeface="+mn-lt"/>
                <a:cs typeface="+mn-lt"/>
              </a:defRPr>
            </a:lvl1pPr>
            <a:lvl2pPr marL="685800" indent="-228600" algn="l" defTabSz="914400">
              <a:lnSpc>
                <a:spcPct val="90000"/>
              </a:lnSpc>
              <a:spcBef>
                <a:spcPts val="500"/>
              </a:spcBef>
              <a:buFont typeface="Arial"/>
              <a:buChar char="•"/>
              <a:defRPr sz="2000" kern="1200">
                <a:solidFill>
                  <a:schemeClr val="tx1"/>
                </a:solidFill>
                <a:latin typeface="+mn-lt"/>
                <a:ea typeface="+mn-lt"/>
                <a:cs typeface="+mn-lt"/>
              </a:defRPr>
            </a:lvl2pPr>
            <a:lvl3pPr marL="1143000" indent="-228600" algn="l" defTabSz="914400">
              <a:lnSpc>
                <a:spcPct val="90000"/>
              </a:lnSpc>
              <a:spcBef>
                <a:spcPts val="500"/>
              </a:spcBef>
              <a:buFont typeface="Arial"/>
              <a:buChar char="•"/>
              <a:defRPr sz="1800" kern="1200">
                <a:solidFill>
                  <a:schemeClr val="tx1"/>
                </a:solidFill>
                <a:latin typeface="+mn-lt"/>
                <a:ea typeface="+mn-lt"/>
                <a:cs typeface="+mn-lt"/>
              </a:defRPr>
            </a:lvl3pPr>
            <a:lvl4pPr marL="1600200" indent="-228600" algn="l" defTabSz="914400">
              <a:lnSpc>
                <a:spcPct val="90000"/>
              </a:lnSpc>
              <a:spcBef>
                <a:spcPts val="500"/>
              </a:spcBef>
              <a:buFont typeface="Arial"/>
              <a:buChar char="•"/>
              <a:defRPr sz="1800" kern="1200">
                <a:solidFill>
                  <a:schemeClr val="tx1"/>
                </a:solidFill>
                <a:latin typeface="+mn-lt"/>
                <a:ea typeface="+mn-lt"/>
                <a:cs typeface="+mn-lt"/>
              </a:defRPr>
            </a:lvl4pPr>
            <a:lvl5pPr marL="2057400" indent="-228600" algn="l" defTabSz="914400">
              <a:lnSpc>
                <a:spcPct val="90000"/>
              </a:lnSpc>
              <a:spcBef>
                <a:spcPts val="500"/>
              </a:spcBef>
              <a:buFont typeface="Arial"/>
              <a:buChar char="•"/>
              <a:defRPr sz="1800" kern="1200">
                <a:solidFill>
                  <a:schemeClr val="tx1"/>
                </a:solidFill>
                <a:latin typeface="+mn-lt"/>
                <a:ea typeface="+mn-lt"/>
                <a:cs typeface="+mn-lt"/>
              </a:defRPr>
            </a:lvl5pPr>
            <a:lvl6pPr marL="2514600" indent="-228600" algn="l" defTabSz="914400">
              <a:lnSpc>
                <a:spcPct val="90000"/>
              </a:lnSpc>
              <a:spcBef>
                <a:spcPts val="500"/>
              </a:spcBef>
              <a:buFont typeface="Arial"/>
              <a:buChar char="•"/>
              <a:defRPr sz="1800" kern="1200">
                <a:solidFill>
                  <a:schemeClr val="tx1"/>
                </a:solidFill>
                <a:latin typeface="+mn-lt"/>
                <a:ea typeface="+mn-lt"/>
                <a:cs typeface="+mn-lt"/>
              </a:defRPr>
            </a:lvl6pPr>
            <a:lvl7pPr marL="2971800" indent="-228600" algn="l" defTabSz="914400">
              <a:lnSpc>
                <a:spcPct val="90000"/>
              </a:lnSpc>
              <a:spcBef>
                <a:spcPts val="500"/>
              </a:spcBef>
              <a:buFont typeface="Arial"/>
              <a:buChar char="•"/>
              <a:defRPr sz="1800" kern="1200">
                <a:solidFill>
                  <a:schemeClr val="tx1"/>
                </a:solidFill>
                <a:latin typeface="+mn-lt"/>
                <a:ea typeface="+mn-lt"/>
                <a:cs typeface="+mn-lt"/>
              </a:defRPr>
            </a:lvl7pPr>
            <a:lvl8pPr marL="3429000" indent="-228600" algn="l" defTabSz="914400">
              <a:lnSpc>
                <a:spcPct val="90000"/>
              </a:lnSpc>
              <a:spcBef>
                <a:spcPts val="500"/>
              </a:spcBef>
              <a:buFont typeface="Arial"/>
              <a:buChar char="•"/>
              <a:defRPr sz="1800" kern="1200">
                <a:solidFill>
                  <a:schemeClr val="tx1"/>
                </a:solidFill>
                <a:latin typeface="+mn-lt"/>
                <a:ea typeface="+mn-lt"/>
                <a:cs typeface="+mn-lt"/>
              </a:defRPr>
            </a:lvl8pPr>
            <a:lvl9pPr marL="3886200" indent="-228600" algn="l" defTabSz="914400">
              <a:lnSpc>
                <a:spcPct val="90000"/>
              </a:lnSpc>
              <a:spcBef>
                <a:spcPts val="500"/>
              </a:spcBef>
              <a:buFont typeface="Arial"/>
              <a:buChar char="•"/>
              <a:defRPr sz="1800" kern="1200">
                <a:solidFill>
                  <a:schemeClr val="tx1"/>
                </a:solidFill>
                <a:latin typeface="+mn-lt"/>
                <a:ea typeface="+mn-lt"/>
                <a:cs typeface="+mn-lt"/>
              </a:defRPr>
            </a:lvl9pPr>
          </a:lstStyle>
          <a:p xmlns:a="http://schemas.openxmlformats.org/drawingml/2006/main">
            <a:pPr marL="0" indent="0">
              <a:lnSpc>
                <a:spcPct val="112000"/>
              </a:lnSpc>
              <a:spcBef>
                <a:spcPts val="0"/>
              </a:spcBef>
              <a:spcAft>
                <a:spcPts val="0"/>
              </a:spcAft>
              <a:buNone/>
              <a:defRPr sz="1875">
                <a:solidFill>
                  <a:srgbClr val="FFFFFF"/>
                </a:solidFill>
                <a:latin typeface="Arial"/>
                <a:ea typeface="Arial"/>
                <a:cs typeface="Arial"/>
              </a:defRPr>
            </a:pPr>
            <a:r>
              <a:rPr sz="1875">
                <a:solidFill>
                  <a:srgbClr val="FFFFFF"/>
                </a:solidFill>
                <a:latin typeface="Arial"/>
                <a:ea typeface="Arial"/>
                <a:cs typeface="Arial"/>
              </a:rPr>
              <a:t>Do not try to guess the entire circuit at once. Write a column for each intermediate result.</a:t>
            </a:r>
          </a:p>
          <a:p xmlns:a="http://schemas.openxmlformats.org/drawingml/2006/main">
            <a:pPr marL="0" indent="0">
              <a:lnSpc>
                <a:spcPct val="112000"/>
              </a:lnSpc>
              <a:spcBef>
                <a:spcPts val="0"/>
              </a:spcBef>
              <a:spcAft>
                <a:spcPts val="0"/>
              </a:spcAft>
              <a:buNone/>
            </a:pPr>
            <a:r>
              <a:t/>
            </a:r>
          </a:p>
          <a:p xmlns:a="http://schemas.openxmlformats.org/drawingml/2006/main">
            <a:pPr marL="0" indent="0">
              <a:lnSpc>
                <a:spcPct val="112000"/>
              </a:lnSpc>
              <a:spcBef>
                <a:spcPts val="0"/>
              </a:spcBef>
              <a:spcAft>
                <a:spcPts val="0"/>
              </a:spcAft>
              <a:buNone/>
              <a:defRPr sz="1875">
                <a:solidFill>
                  <a:srgbClr val="FFFFFF"/>
                </a:solidFill>
                <a:latin typeface="Arial"/>
                <a:ea typeface="Arial"/>
                <a:cs typeface="Arial"/>
              </a:defRPr>
            </a:pPr>
            <a:r>
              <a:rPr sz="1875">
                <a:solidFill>
                  <a:srgbClr val="FFFFFF"/>
                </a:solidFill>
                <a:latin typeface="Arial"/>
                <a:ea typeface="Arial"/>
                <a:cs typeface="Arial"/>
              </a:rPr>
              <a:t>For one-bit inputs, AND needs both 1, OR needs at least one 1, and NOT reverses the bit.</a:t>
            </a:r>
          </a:p>
        </p:txBody>
      </p:sp>
      <p:sp>
        <p:nvSpPr>
          <p:cNvPr id="8" name="Content Placeholder 3">
            <a:extLst xmlns:a="http://schemas.openxmlformats.org/drawingml/2006/main">
              <a:ext uri="{FF2B5EF4-FFF2-40B4-BE49-F238E27FC236}">
                <a16:creationId xmlns:a16="http://schemas.microsoft.com/office/drawing/2014/main" id="{2EE8F343-A95F-2AAA-FE9E-A6C31E298DF7}"/>
              </a:ext>
            </a:extLst>
          </p:cNvPr>
          <p:cNvSpPr>
            <a:spLocks xmlns:a="http://schemas.openxmlformats.org/drawingml/2006/main" noGrp="1"/>
          </p:cNvSpPr>
          <p:nvPr/>
        </p:nvSpPr>
        <p:spPr>
          <a:xfrm xmlns:a="http://schemas.openxmlformats.org/drawingml/2006/main">
            <a:off x="6256618" y="2031999"/>
            <a:ext cx="5537200" cy="3534787"/>
          </a:xfrm>
          <a:prstGeom xmlns:a="http://schemas.openxmlformats.org/drawingml/2006/main" prst="rect">
            <a:avLst/>
          </a:prstGeom>
        </p:spPr>
        <p:txBody>
          <a:bodyPr xmlns:a="http://schemas.openxmlformats.org/drawingml/2006/main" lIns="0" tIns="0" rIns="0" bIns="0" anchor="t">
            <a:noAutofit/>
          </a:bodyPr>
          <a:lstStyle xmlns:a="http://schemas.openxmlformats.org/drawingml/2006/main">
            <a:defPPr>
              <a:defRPr sz="1500">
                <a:solidFill>
                  <a:srgbClr val="FFFFFF"/>
                </a:solidFill>
                <a:latin typeface="Consolas"/>
                <a:ea typeface="Consolas"/>
                <a:cs typeface="Consolas"/>
              </a:defRPr>
            </a:defPPr>
            <a:lvl1pPr marL="228600" indent="-228600" algn="l" defTabSz="914400">
              <a:lnSpc>
                <a:spcPct val="90000"/>
              </a:lnSpc>
              <a:spcBef>
                <a:spcPts val="1000"/>
              </a:spcBef>
              <a:buFont typeface="Arial"/>
              <a:buChar char="•"/>
              <a:defRPr sz="2400" kern="1200">
                <a:solidFill>
                  <a:schemeClr val="tx1"/>
                </a:solidFill>
                <a:latin typeface="+mn-lt"/>
                <a:ea typeface="+mn-lt"/>
                <a:cs typeface="+mn-lt"/>
              </a:defRPr>
            </a:lvl1pPr>
            <a:lvl2pPr marL="685800" indent="-228600" algn="l" defTabSz="914400">
              <a:lnSpc>
                <a:spcPct val="90000"/>
              </a:lnSpc>
              <a:spcBef>
                <a:spcPts val="500"/>
              </a:spcBef>
              <a:buFont typeface="Arial"/>
              <a:buChar char="•"/>
              <a:defRPr sz="2000" kern="1200">
                <a:solidFill>
                  <a:schemeClr val="tx1"/>
                </a:solidFill>
                <a:latin typeface="+mn-lt"/>
                <a:ea typeface="+mn-lt"/>
                <a:cs typeface="+mn-lt"/>
              </a:defRPr>
            </a:lvl2pPr>
            <a:lvl3pPr marL="1143000" indent="-228600" algn="l" defTabSz="914400">
              <a:lnSpc>
                <a:spcPct val="90000"/>
              </a:lnSpc>
              <a:spcBef>
                <a:spcPts val="500"/>
              </a:spcBef>
              <a:buFont typeface="Arial"/>
              <a:buChar char="•"/>
              <a:defRPr sz="1800" kern="1200">
                <a:solidFill>
                  <a:schemeClr val="tx1"/>
                </a:solidFill>
                <a:latin typeface="+mn-lt"/>
                <a:ea typeface="+mn-lt"/>
                <a:cs typeface="+mn-lt"/>
              </a:defRPr>
            </a:lvl3pPr>
            <a:lvl4pPr marL="1600200" indent="-228600" algn="l" defTabSz="914400">
              <a:lnSpc>
                <a:spcPct val="90000"/>
              </a:lnSpc>
              <a:spcBef>
                <a:spcPts val="500"/>
              </a:spcBef>
              <a:buFont typeface="Arial"/>
              <a:buChar char="•"/>
              <a:defRPr sz="1800" kern="1200">
                <a:solidFill>
                  <a:schemeClr val="tx1"/>
                </a:solidFill>
                <a:latin typeface="+mn-lt"/>
                <a:ea typeface="+mn-lt"/>
                <a:cs typeface="+mn-lt"/>
              </a:defRPr>
            </a:lvl4pPr>
            <a:lvl5pPr marL="2057400" indent="-228600" algn="l" defTabSz="914400">
              <a:lnSpc>
                <a:spcPct val="90000"/>
              </a:lnSpc>
              <a:spcBef>
                <a:spcPts val="500"/>
              </a:spcBef>
              <a:buFont typeface="Arial"/>
              <a:buChar char="•"/>
              <a:defRPr sz="1800" kern="1200">
                <a:solidFill>
                  <a:schemeClr val="tx1"/>
                </a:solidFill>
                <a:latin typeface="+mn-lt"/>
                <a:ea typeface="+mn-lt"/>
                <a:cs typeface="+mn-lt"/>
              </a:defRPr>
            </a:lvl5pPr>
            <a:lvl6pPr marL="2514600" indent="-228600" algn="l" defTabSz="914400">
              <a:lnSpc>
                <a:spcPct val="90000"/>
              </a:lnSpc>
              <a:spcBef>
                <a:spcPts val="500"/>
              </a:spcBef>
              <a:buFont typeface="Arial"/>
              <a:buChar char="•"/>
              <a:defRPr sz="1800" kern="1200">
                <a:solidFill>
                  <a:schemeClr val="tx1"/>
                </a:solidFill>
                <a:latin typeface="+mn-lt"/>
                <a:ea typeface="+mn-lt"/>
                <a:cs typeface="+mn-lt"/>
              </a:defRPr>
            </a:lvl6pPr>
            <a:lvl7pPr marL="2971800" indent="-228600" algn="l" defTabSz="914400">
              <a:lnSpc>
                <a:spcPct val="90000"/>
              </a:lnSpc>
              <a:spcBef>
                <a:spcPts val="500"/>
              </a:spcBef>
              <a:buFont typeface="Arial"/>
              <a:buChar char="•"/>
              <a:defRPr sz="1800" kern="1200">
                <a:solidFill>
                  <a:schemeClr val="tx1"/>
                </a:solidFill>
                <a:latin typeface="+mn-lt"/>
                <a:ea typeface="+mn-lt"/>
                <a:cs typeface="+mn-lt"/>
              </a:defRPr>
            </a:lvl7pPr>
            <a:lvl8pPr marL="3429000" indent="-228600" algn="l" defTabSz="914400">
              <a:lnSpc>
                <a:spcPct val="90000"/>
              </a:lnSpc>
              <a:spcBef>
                <a:spcPts val="500"/>
              </a:spcBef>
              <a:buFont typeface="Arial"/>
              <a:buChar char="•"/>
              <a:defRPr sz="1800" kern="1200">
                <a:solidFill>
                  <a:schemeClr val="tx1"/>
                </a:solidFill>
                <a:latin typeface="+mn-lt"/>
                <a:ea typeface="+mn-lt"/>
                <a:cs typeface="+mn-lt"/>
              </a:defRPr>
            </a:lvl8pPr>
            <a:lvl9pPr marL="3886200" indent="-228600" algn="l" defTabSz="914400">
              <a:lnSpc>
                <a:spcPct val="90000"/>
              </a:lnSpc>
              <a:spcBef>
                <a:spcPts val="500"/>
              </a:spcBef>
              <a:buFont typeface="Arial"/>
              <a:buChar char="•"/>
              <a:defRPr sz="1800" kern="1200">
                <a:solidFill>
                  <a:schemeClr val="tx1"/>
                </a:solidFill>
                <a:latin typeface="+mn-lt"/>
                <a:ea typeface="+mn-lt"/>
                <a:cs typeface="+mn-lt"/>
              </a:defRPr>
            </a:lvl9pPr>
          </a:lstStyle>
          <a:p xmlns:a="http://schemas.openxmlformats.org/drawingml/2006/main">
            <a:pPr marL="0" indent="0">
              <a:lnSpc>
                <a:spcPct val="112000"/>
              </a:lnSpc>
              <a:spcBef>
                <a:spcPts val="0"/>
              </a:spcBef>
              <a:spcAft>
                <a:spcPts val="0"/>
              </a:spcAft>
              <a:buNone/>
              <a:defRPr sz="1500">
                <a:solidFill>
                  <a:srgbClr val="FFFFFF"/>
                </a:solidFill>
                <a:latin typeface="Consolas"/>
                <a:ea typeface="Consolas"/>
                <a:cs typeface="Consolas"/>
              </a:defRPr>
            </a:pPr>
            <a:r>
              <a:rPr sz="1500">
                <a:solidFill>
                  <a:srgbClr val="FFFFFF"/>
                </a:solidFill>
                <a:latin typeface="Consolas"/>
                <a:ea typeface="Consolas"/>
                <a:cs typeface="Consolas"/>
              </a:rPr>
              <a:t>Output = (A AND B) OR (NOT A)</a:t>
            </a:r>
          </a:p>
          <a:p xmlns:a="http://schemas.openxmlformats.org/drawingml/2006/main">
            <a:pPr marL="0" indent="0">
              <a:lnSpc>
                <a:spcPct val="112000"/>
              </a:lnSpc>
              <a:spcBef>
                <a:spcPts val="0"/>
              </a:spcBef>
              <a:spcAft>
                <a:spcPts val="0"/>
              </a:spcAft>
              <a:buNone/>
            </a:pPr>
            <a:r>
              <a:t/>
            </a:r>
          </a:p>
          <a:p xmlns:a="http://schemas.openxmlformats.org/drawingml/2006/main">
            <a:pPr marL="0" indent="0">
              <a:lnSpc>
                <a:spcPct val="112000"/>
              </a:lnSpc>
              <a:spcBef>
                <a:spcPts val="0"/>
              </a:spcBef>
              <a:spcAft>
                <a:spcPts val="0"/>
              </a:spcAft>
              <a:buNone/>
              <a:defRPr sz="1500">
                <a:solidFill>
                  <a:srgbClr val="FFFFFF"/>
                </a:solidFill>
                <a:latin typeface="Consolas"/>
                <a:ea typeface="Consolas"/>
                <a:cs typeface="Consolas"/>
              </a:defRPr>
            </a:pPr>
            <a:r>
              <a:rPr sz="1500">
                <a:solidFill>
                  <a:srgbClr val="FFFFFF"/>
                </a:solidFill>
                <a:latin typeface="Consolas"/>
                <a:ea typeface="Consolas"/>
                <a:cs typeface="Consolas"/>
              </a:rPr>
              <a:t>Fill each row from left to right.</a:t>
            </a:r>
          </a:p>
        </p:txBody>
      </p:sp>
      <p:graphicFrame>
        <p:nvGraphicFramePr>
          <p:cNvPr id="534" name="">
            <a:extLst xmlns:a="http://schemas.openxmlformats.org/drawingml/2006/main">
              <a:ext uri="{FF2B5EF4-FFF2-40B4-BE49-F238E27FC236}">
                <a16:creationId xmlns:a16="http://schemas.microsoft.com/office/drawing/2014/main" id="{F673537E-2D02-4FDE-856A-3EBD9A61E031}"/>
              </a:ext>
            </a:extLst>
          </p:cNvPr>
          <p:cNvGraphicFramePr/>
          <p:nvPr/>
        </p:nvGraphicFramePr>
        <p:xfrm>
          <a:off xmlns:a="http://schemas.openxmlformats.org/drawingml/2006/main" x="6248400" y="3124200"/>
          <a:ext xmlns:a="http://schemas.openxmlformats.org/drawingml/2006/main" cx="5543550" cy="1809750"/>
        </p:xfrm>
        <a:graphic xmlns:a="http://schemas.openxmlformats.org/drawingml/2006/main">
          <a:graphicData uri="http://schemas.openxmlformats.org/drawingml/2006/table">
            <a:tbl>
              <a:tblPr firstRow="0" bandRow="0"/>
              <a:tblGrid>
                <a:gridCol w="1108710"/>
                <a:gridCol w="1108710"/>
                <a:gridCol w="1108710"/>
                <a:gridCol w="1108710"/>
                <a:gridCol w="1108710"/>
              </a:tblGrid>
              <a:tr h="361950">
                <a:tc>
                  <a:txBody>
                    <a:bodyPr/>
                    <a:lstStyle/>
                    <a:p>
                      <a:r>
                        <a:rPr sz="1425">
                          <a:solidFill>
                            <a:srgbClr val="A7F3D0"/>
                          </a:solidFill>
                          <a:latin typeface="Arial"/>
                          <a:ea typeface="Arial"/>
                          <a:cs typeface="Arial"/>
                        </a:rPr>
                        <a:t>A</a:t>
                      </a:r>
                    </a:p>
                  </a:txBody>
                  <a:tcPr marL="76200" marR="76200" marT="47625" marB="47625">
                    <a:lnL w="4763">
                      <a:solidFill>
                        <a:srgbClr val="3F3F46"/>
                      </a:solidFill>
                      <a:prstDash val="solid"/>
                    </a:lnL>
                    <a:lnR w="4763">
                      <a:solidFill>
                        <a:srgbClr val="3F3F46"/>
                      </a:solidFill>
                      <a:prstDash val="solid"/>
                    </a:lnR>
                    <a:lnT w="4763">
                      <a:solidFill>
                        <a:srgbClr val="3F3F46"/>
                      </a:solidFill>
                      <a:prstDash val="solid"/>
                    </a:lnT>
                    <a:lnB w="4763">
                      <a:solidFill>
                        <a:srgbClr val="3F3F46"/>
                      </a:solidFill>
                      <a:prstDash val="solid"/>
                    </a:lnB>
                    <a:solidFill>
                      <a:srgbClr val="000000"/>
                    </a:solidFill>
                  </a:tcPr>
                </a:tc>
                <a:tc>
                  <a:txBody>
                    <a:bodyPr/>
                    <a:lstStyle/>
                    <a:p>
                      <a:r>
                        <a:rPr sz="1425">
                          <a:solidFill>
                            <a:srgbClr val="A7F3D0"/>
                          </a:solidFill>
                          <a:latin typeface="Arial"/>
                          <a:ea typeface="Arial"/>
                          <a:cs typeface="Arial"/>
                        </a:rPr>
                        <a:t>B</a:t>
                      </a:r>
                    </a:p>
                  </a:txBody>
                  <a:tcPr marL="76200" marR="76200" marT="47625" marB="47625">
                    <a:lnR w="4763">
                      <a:solidFill>
                        <a:srgbClr val="3F3F46"/>
                      </a:solidFill>
                      <a:prstDash val="solid"/>
                    </a:lnR>
                    <a:lnT w="4763">
                      <a:solidFill>
                        <a:srgbClr val="3F3F46"/>
                      </a:solidFill>
                      <a:prstDash val="solid"/>
                    </a:lnT>
                    <a:lnB w="4763">
                      <a:solidFill>
                        <a:srgbClr val="3F3F46"/>
                      </a:solidFill>
                      <a:prstDash val="solid"/>
                    </a:lnB>
                    <a:solidFill>
                      <a:srgbClr val="000000"/>
                    </a:solidFill>
                  </a:tcPr>
                </a:tc>
                <a:tc>
                  <a:txBody>
                    <a:bodyPr/>
                    <a:lstStyle/>
                    <a:p>
                      <a:r>
                        <a:rPr sz="1425">
                          <a:solidFill>
                            <a:srgbClr val="A7F3D0"/>
                          </a:solidFill>
                          <a:latin typeface="Arial"/>
                          <a:ea typeface="Arial"/>
                          <a:cs typeface="Arial"/>
                        </a:rPr>
                        <a:t>A AND B</a:t>
                      </a:r>
                    </a:p>
                  </a:txBody>
                  <a:tcPr marL="76200" marR="76200" marT="47625" marB="47625">
                    <a:lnR w="4763">
                      <a:solidFill>
                        <a:srgbClr val="3F3F46"/>
                      </a:solidFill>
                      <a:prstDash val="solid"/>
                    </a:lnR>
                    <a:lnT w="4763">
                      <a:solidFill>
                        <a:srgbClr val="3F3F46"/>
                      </a:solidFill>
                      <a:prstDash val="solid"/>
                    </a:lnT>
                    <a:lnB w="4763">
                      <a:solidFill>
                        <a:srgbClr val="3F3F46"/>
                      </a:solidFill>
                      <a:prstDash val="solid"/>
                    </a:lnB>
                    <a:solidFill>
                      <a:srgbClr val="000000"/>
                    </a:solidFill>
                  </a:tcPr>
                </a:tc>
                <a:tc>
                  <a:txBody>
                    <a:bodyPr/>
                    <a:lstStyle/>
                    <a:p>
                      <a:r>
                        <a:rPr sz="1425">
                          <a:solidFill>
                            <a:srgbClr val="A7F3D0"/>
                          </a:solidFill>
                          <a:latin typeface="Arial"/>
                          <a:ea typeface="Arial"/>
                          <a:cs typeface="Arial"/>
                        </a:rPr>
                        <a:t>NOT A</a:t>
                      </a:r>
                    </a:p>
                  </a:txBody>
                  <a:tcPr marL="76200" marR="76200" marT="47625" marB="47625">
                    <a:lnR w="4763">
                      <a:solidFill>
                        <a:srgbClr val="3F3F46"/>
                      </a:solidFill>
                      <a:prstDash val="solid"/>
                    </a:lnR>
                    <a:lnT w="4763">
                      <a:solidFill>
                        <a:srgbClr val="3F3F46"/>
                      </a:solidFill>
                      <a:prstDash val="solid"/>
                    </a:lnT>
                    <a:lnB w="4763">
                      <a:solidFill>
                        <a:srgbClr val="3F3F46"/>
                      </a:solidFill>
                      <a:prstDash val="solid"/>
                    </a:lnB>
                    <a:solidFill>
                      <a:srgbClr val="000000"/>
                    </a:solidFill>
                  </a:tcPr>
                </a:tc>
                <a:tc>
                  <a:txBody>
                    <a:bodyPr/>
                    <a:lstStyle/>
                    <a:p>
                      <a:r>
                        <a:rPr sz="1425">
                          <a:solidFill>
                            <a:srgbClr val="A7F3D0"/>
                          </a:solidFill>
                          <a:latin typeface="Arial"/>
                          <a:ea typeface="Arial"/>
                          <a:cs typeface="Arial"/>
                        </a:rPr>
                        <a:t>Out</a:t>
                      </a:r>
                    </a:p>
                  </a:txBody>
                  <a:tcPr marL="76200" marR="76200" marT="47625" marB="47625">
                    <a:lnR w="4763">
                      <a:solidFill>
                        <a:srgbClr val="3F3F46"/>
                      </a:solidFill>
                      <a:prstDash val="solid"/>
                    </a:lnR>
                    <a:lnT w="4763">
                      <a:solidFill>
                        <a:srgbClr val="3F3F46"/>
                      </a:solidFill>
                      <a:prstDash val="solid"/>
                    </a:lnT>
                    <a:lnB w="4763">
                      <a:solidFill>
                        <a:srgbClr val="3F3F46"/>
                      </a:solidFill>
                      <a:prstDash val="solid"/>
                    </a:lnB>
                    <a:solidFill>
                      <a:srgbClr val="000000"/>
                    </a:solidFill>
                  </a:tcPr>
                </a:tc>
              </a:tr>
              <a:tr h="361950">
                <a:tc>
                  <a:txBody>
                    <a:bodyPr/>
                    <a:lstStyle/>
                    <a:p>
                      <a:r>
                        <a:rPr sz="1425">
                          <a:solidFill>
                            <a:srgbClr val="FFFFFF"/>
                          </a:solidFill>
                          <a:latin typeface="Arial"/>
                          <a:ea typeface="Arial"/>
                          <a:cs typeface="Arial"/>
                        </a:rPr>
                        <a:t>0</a:t>
                      </a:r>
                    </a:p>
                  </a:txBody>
                  <a:tcPr marL="76200" marR="76200" marT="47625" marB="47625">
                    <a:lnL w="4763">
                      <a:solidFill>
                        <a:srgbClr val="3F3F46"/>
                      </a:solidFill>
                      <a:prstDash val="solid"/>
                    </a:lnL>
                    <a:lnR w="4763">
                      <a:solidFill>
                        <a:srgbClr val="3F3F46"/>
                      </a:solidFill>
                      <a:prstDash val="solid"/>
                    </a:lnR>
                    <a:lnB w="4763">
                      <a:solidFill>
                        <a:srgbClr val="3F3F46"/>
                      </a:solidFill>
                      <a:prstDash val="solid"/>
                    </a:lnB>
                    <a:solidFill>
                      <a:srgbClr val="000000"/>
                    </a:solidFill>
                  </a:tcPr>
                </a:tc>
                <a:tc>
                  <a:txBody>
                    <a:bodyPr/>
                    <a:lstStyle/>
                    <a:p>
                      <a:r>
                        <a:rPr sz="1425">
                          <a:solidFill>
                            <a:srgbClr val="FFFFFF"/>
                          </a:solidFill>
                          <a:latin typeface="Arial"/>
                          <a:ea typeface="Arial"/>
                          <a:cs typeface="Arial"/>
                        </a:rPr>
                        <a:t>0</a:t>
                      </a:r>
                    </a:p>
                  </a:txBody>
                  <a:tcPr marL="76200" marR="76200" marT="47625" marB="47625">
                    <a:lnR w="4763">
                      <a:solidFill>
                        <a:srgbClr val="3F3F46"/>
                      </a:solidFill>
                      <a:prstDash val="solid"/>
                    </a:lnR>
                    <a:lnB w="4763">
                      <a:solidFill>
                        <a:srgbClr val="3F3F46"/>
                      </a:solidFill>
                      <a:prstDash val="solid"/>
                    </a:lnB>
                    <a:solidFill>
                      <a:srgbClr val="000000"/>
                    </a:solidFill>
                  </a:tcPr>
                </a:tc>
                <a:tc>
                  <a:txBody>
                    <a:bodyPr/>
                    <a:lstStyle/>
                    <a:p>
                      <a:r>
                        <a:rPr sz="1425">
                          <a:solidFill>
                            <a:srgbClr val="FFFFFF"/>
                          </a:solidFill>
                          <a:latin typeface="Arial"/>
                          <a:ea typeface="Arial"/>
                          <a:cs typeface="Arial"/>
                        </a:rPr>
                        <a:t>?</a:t>
                      </a:r>
                    </a:p>
                  </a:txBody>
                  <a:tcPr marL="76200" marR="76200" marT="47625" marB="47625">
                    <a:lnR w="4763">
                      <a:solidFill>
                        <a:srgbClr val="3F3F46"/>
                      </a:solidFill>
                      <a:prstDash val="solid"/>
                    </a:lnR>
                    <a:lnB w="4763">
                      <a:solidFill>
                        <a:srgbClr val="3F3F46"/>
                      </a:solidFill>
                      <a:prstDash val="solid"/>
                    </a:lnB>
                    <a:solidFill>
                      <a:srgbClr val="000000"/>
                    </a:solidFill>
                  </a:tcPr>
                </a:tc>
                <a:tc>
                  <a:txBody>
                    <a:bodyPr/>
                    <a:lstStyle/>
                    <a:p>
                      <a:r>
                        <a:rPr sz="1425">
                          <a:solidFill>
                            <a:srgbClr val="FFFFFF"/>
                          </a:solidFill>
                          <a:latin typeface="Arial"/>
                          <a:ea typeface="Arial"/>
                          <a:cs typeface="Arial"/>
                        </a:rPr>
                        <a:t>?</a:t>
                      </a:r>
                    </a:p>
                  </a:txBody>
                  <a:tcPr marL="76200" marR="76200" marT="47625" marB="47625">
                    <a:lnR w="4763">
                      <a:solidFill>
                        <a:srgbClr val="3F3F46"/>
                      </a:solidFill>
                      <a:prstDash val="solid"/>
                    </a:lnR>
                    <a:lnB w="4763">
                      <a:solidFill>
                        <a:srgbClr val="3F3F46"/>
                      </a:solidFill>
                      <a:prstDash val="solid"/>
                    </a:lnB>
                    <a:solidFill>
                      <a:srgbClr val="000000"/>
                    </a:solidFill>
                  </a:tcPr>
                </a:tc>
                <a:tc>
                  <a:txBody>
                    <a:bodyPr/>
                    <a:lstStyle/>
                    <a:p>
                      <a:r>
                        <a:rPr sz="1425">
                          <a:solidFill>
                            <a:srgbClr val="FFFFFF"/>
                          </a:solidFill>
                          <a:latin typeface="Arial"/>
                          <a:ea typeface="Arial"/>
                          <a:cs typeface="Arial"/>
                        </a:rPr>
                        <a:t>?</a:t>
                      </a:r>
                    </a:p>
                  </a:txBody>
                  <a:tcPr marL="76200" marR="76200" marT="47625" marB="47625">
                    <a:lnR w="4763">
                      <a:solidFill>
                        <a:srgbClr val="3F3F46"/>
                      </a:solidFill>
                      <a:prstDash val="solid"/>
                    </a:lnR>
                    <a:lnB w="4763">
                      <a:solidFill>
                        <a:srgbClr val="3F3F46"/>
                      </a:solidFill>
                      <a:prstDash val="solid"/>
                    </a:lnB>
                    <a:solidFill>
                      <a:srgbClr val="000000"/>
                    </a:solidFill>
                  </a:tcPr>
                </a:tc>
              </a:tr>
              <a:tr h="361950">
                <a:tc>
                  <a:txBody>
                    <a:bodyPr/>
                    <a:lstStyle/>
                    <a:p>
                      <a:r>
                        <a:rPr sz="1425">
                          <a:solidFill>
                            <a:srgbClr val="FFFFFF"/>
                          </a:solidFill>
                          <a:latin typeface="Arial"/>
                          <a:ea typeface="Arial"/>
                          <a:cs typeface="Arial"/>
                        </a:rPr>
                        <a:t>0</a:t>
                      </a:r>
                    </a:p>
                  </a:txBody>
                  <a:tcPr marL="76200" marR="76200" marT="47625" marB="47625">
                    <a:lnL w="4763">
                      <a:solidFill>
                        <a:srgbClr val="3F3F46"/>
                      </a:solidFill>
                      <a:prstDash val="solid"/>
                    </a:lnL>
                    <a:lnR w="4763">
                      <a:solidFill>
                        <a:srgbClr val="3F3F46"/>
                      </a:solidFill>
                      <a:prstDash val="solid"/>
                    </a:lnR>
                    <a:lnB w="4763">
                      <a:solidFill>
                        <a:srgbClr val="3F3F46"/>
                      </a:solidFill>
                      <a:prstDash val="solid"/>
                    </a:lnB>
                    <a:solidFill>
                      <a:srgbClr val="000000"/>
                    </a:solidFill>
                  </a:tcPr>
                </a:tc>
                <a:tc>
                  <a:txBody>
                    <a:bodyPr/>
                    <a:lstStyle/>
                    <a:p>
                      <a:r>
                        <a:rPr sz="1425">
                          <a:solidFill>
                            <a:srgbClr val="FFFFFF"/>
                          </a:solidFill>
                          <a:latin typeface="Arial"/>
                          <a:ea typeface="Arial"/>
                          <a:cs typeface="Arial"/>
                        </a:rPr>
                        <a:t>1</a:t>
                      </a:r>
                    </a:p>
                  </a:txBody>
                  <a:tcPr marL="76200" marR="76200" marT="47625" marB="47625">
                    <a:lnR w="4763">
                      <a:solidFill>
                        <a:srgbClr val="3F3F46"/>
                      </a:solidFill>
                      <a:prstDash val="solid"/>
                    </a:lnR>
                    <a:lnB w="4763">
                      <a:solidFill>
                        <a:srgbClr val="3F3F46"/>
                      </a:solidFill>
                      <a:prstDash val="solid"/>
                    </a:lnB>
                    <a:solidFill>
                      <a:srgbClr val="000000"/>
                    </a:solidFill>
                  </a:tcPr>
                </a:tc>
                <a:tc>
                  <a:txBody>
                    <a:bodyPr/>
                    <a:lstStyle/>
                    <a:p>
                      <a:r>
                        <a:rPr sz="1425">
                          <a:solidFill>
                            <a:srgbClr val="FFFFFF"/>
                          </a:solidFill>
                          <a:latin typeface="Arial"/>
                          <a:ea typeface="Arial"/>
                          <a:cs typeface="Arial"/>
                        </a:rPr>
                        <a:t>?</a:t>
                      </a:r>
                    </a:p>
                  </a:txBody>
                  <a:tcPr marL="76200" marR="76200" marT="47625" marB="47625">
                    <a:lnR w="4763">
                      <a:solidFill>
                        <a:srgbClr val="3F3F46"/>
                      </a:solidFill>
                      <a:prstDash val="solid"/>
                    </a:lnR>
                    <a:lnB w="4763">
                      <a:solidFill>
                        <a:srgbClr val="3F3F46"/>
                      </a:solidFill>
                      <a:prstDash val="solid"/>
                    </a:lnB>
                    <a:solidFill>
                      <a:srgbClr val="000000"/>
                    </a:solidFill>
                  </a:tcPr>
                </a:tc>
                <a:tc>
                  <a:txBody>
                    <a:bodyPr/>
                    <a:lstStyle/>
                    <a:p>
                      <a:r>
                        <a:rPr sz="1425">
                          <a:solidFill>
                            <a:srgbClr val="FFFFFF"/>
                          </a:solidFill>
                          <a:latin typeface="Arial"/>
                          <a:ea typeface="Arial"/>
                          <a:cs typeface="Arial"/>
                        </a:rPr>
                        <a:t>?</a:t>
                      </a:r>
                    </a:p>
                  </a:txBody>
                  <a:tcPr marL="76200" marR="76200" marT="47625" marB="47625">
                    <a:lnR w="4763">
                      <a:solidFill>
                        <a:srgbClr val="3F3F46"/>
                      </a:solidFill>
                      <a:prstDash val="solid"/>
                    </a:lnR>
                    <a:lnB w="4763">
                      <a:solidFill>
                        <a:srgbClr val="3F3F46"/>
                      </a:solidFill>
                      <a:prstDash val="solid"/>
                    </a:lnB>
                    <a:solidFill>
                      <a:srgbClr val="000000"/>
                    </a:solidFill>
                  </a:tcPr>
                </a:tc>
                <a:tc>
                  <a:txBody>
                    <a:bodyPr/>
                    <a:lstStyle/>
                    <a:p>
                      <a:r>
                        <a:rPr sz="1425">
                          <a:solidFill>
                            <a:srgbClr val="FFFFFF"/>
                          </a:solidFill>
                          <a:latin typeface="Arial"/>
                          <a:ea typeface="Arial"/>
                          <a:cs typeface="Arial"/>
                        </a:rPr>
                        <a:t>?</a:t>
                      </a:r>
                    </a:p>
                  </a:txBody>
                  <a:tcPr marL="76200" marR="76200" marT="47625" marB="47625">
                    <a:lnR w="4763">
                      <a:solidFill>
                        <a:srgbClr val="3F3F46"/>
                      </a:solidFill>
                      <a:prstDash val="solid"/>
                    </a:lnR>
                    <a:lnB w="4763">
                      <a:solidFill>
                        <a:srgbClr val="3F3F46"/>
                      </a:solidFill>
                      <a:prstDash val="solid"/>
                    </a:lnB>
                    <a:solidFill>
                      <a:srgbClr val="000000"/>
                    </a:solidFill>
                  </a:tcPr>
                </a:tc>
              </a:tr>
              <a:tr h="361950">
                <a:tc>
                  <a:txBody>
                    <a:bodyPr/>
                    <a:lstStyle/>
                    <a:p>
                      <a:r>
                        <a:rPr sz="1425">
                          <a:solidFill>
                            <a:srgbClr val="FFFFFF"/>
                          </a:solidFill>
                          <a:latin typeface="Arial"/>
                          <a:ea typeface="Arial"/>
                          <a:cs typeface="Arial"/>
                        </a:rPr>
                        <a:t>1</a:t>
                      </a:r>
                    </a:p>
                  </a:txBody>
                  <a:tcPr marL="76200" marR="76200" marT="47625" marB="47625">
                    <a:lnL w="4763">
                      <a:solidFill>
                        <a:srgbClr val="3F3F46"/>
                      </a:solidFill>
                      <a:prstDash val="solid"/>
                    </a:lnL>
                    <a:lnR w="4763">
                      <a:solidFill>
                        <a:srgbClr val="3F3F46"/>
                      </a:solidFill>
                      <a:prstDash val="solid"/>
                    </a:lnR>
                    <a:lnB w="4763">
                      <a:solidFill>
                        <a:srgbClr val="3F3F46"/>
                      </a:solidFill>
                      <a:prstDash val="solid"/>
                    </a:lnB>
                    <a:solidFill>
                      <a:srgbClr val="000000"/>
                    </a:solidFill>
                  </a:tcPr>
                </a:tc>
                <a:tc>
                  <a:txBody>
                    <a:bodyPr/>
                    <a:lstStyle/>
                    <a:p>
                      <a:r>
                        <a:rPr sz="1425">
                          <a:solidFill>
                            <a:srgbClr val="FFFFFF"/>
                          </a:solidFill>
                          <a:latin typeface="Arial"/>
                          <a:ea typeface="Arial"/>
                          <a:cs typeface="Arial"/>
                        </a:rPr>
                        <a:t>0</a:t>
                      </a:r>
                    </a:p>
                  </a:txBody>
                  <a:tcPr marL="76200" marR="76200" marT="47625" marB="47625">
                    <a:lnR w="4763">
                      <a:solidFill>
                        <a:srgbClr val="3F3F46"/>
                      </a:solidFill>
                      <a:prstDash val="solid"/>
                    </a:lnR>
                    <a:lnB w="4763">
                      <a:solidFill>
                        <a:srgbClr val="3F3F46"/>
                      </a:solidFill>
                      <a:prstDash val="solid"/>
                    </a:lnB>
                    <a:solidFill>
                      <a:srgbClr val="000000"/>
                    </a:solidFill>
                  </a:tcPr>
                </a:tc>
                <a:tc>
                  <a:txBody>
                    <a:bodyPr/>
                    <a:lstStyle/>
                    <a:p>
                      <a:r>
                        <a:rPr sz="1425">
                          <a:solidFill>
                            <a:srgbClr val="FFFFFF"/>
                          </a:solidFill>
                          <a:latin typeface="Arial"/>
                          <a:ea typeface="Arial"/>
                          <a:cs typeface="Arial"/>
                        </a:rPr>
                        <a:t>?</a:t>
                      </a:r>
                    </a:p>
                  </a:txBody>
                  <a:tcPr marL="76200" marR="76200" marT="47625" marB="47625">
                    <a:lnR w="4763">
                      <a:solidFill>
                        <a:srgbClr val="3F3F46"/>
                      </a:solidFill>
                      <a:prstDash val="solid"/>
                    </a:lnR>
                    <a:lnB w="4763">
                      <a:solidFill>
                        <a:srgbClr val="3F3F46"/>
                      </a:solidFill>
                      <a:prstDash val="solid"/>
                    </a:lnB>
                    <a:solidFill>
                      <a:srgbClr val="000000"/>
                    </a:solidFill>
                  </a:tcPr>
                </a:tc>
                <a:tc>
                  <a:txBody>
                    <a:bodyPr/>
                    <a:lstStyle/>
                    <a:p>
                      <a:r>
                        <a:rPr sz="1425">
                          <a:solidFill>
                            <a:srgbClr val="FFFFFF"/>
                          </a:solidFill>
                          <a:latin typeface="Arial"/>
                          <a:ea typeface="Arial"/>
                          <a:cs typeface="Arial"/>
                        </a:rPr>
                        <a:t>?</a:t>
                      </a:r>
                    </a:p>
                  </a:txBody>
                  <a:tcPr marL="76200" marR="76200" marT="47625" marB="47625">
                    <a:lnR w="4763">
                      <a:solidFill>
                        <a:srgbClr val="3F3F46"/>
                      </a:solidFill>
                      <a:prstDash val="solid"/>
                    </a:lnR>
                    <a:lnB w="4763">
                      <a:solidFill>
                        <a:srgbClr val="3F3F46"/>
                      </a:solidFill>
                      <a:prstDash val="solid"/>
                    </a:lnB>
                    <a:solidFill>
                      <a:srgbClr val="000000"/>
                    </a:solidFill>
                  </a:tcPr>
                </a:tc>
                <a:tc>
                  <a:txBody>
                    <a:bodyPr/>
                    <a:lstStyle/>
                    <a:p>
                      <a:r>
                        <a:rPr sz="1425">
                          <a:solidFill>
                            <a:srgbClr val="FFFFFF"/>
                          </a:solidFill>
                          <a:latin typeface="Arial"/>
                          <a:ea typeface="Arial"/>
                          <a:cs typeface="Arial"/>
                        </a:rPr>
                        <a:t>?</a:t>
                      </a:r>
                    </a:p>
                  </a:txBody>
                  <a:tcPr marL="76200" marR="76200" marT="47625" marB="47625">
                    <a:lnR w="4763">
                      <a:solidFill>
                        <a:srgbClr val="3F3F46"/>
                      </a:solidFill>
                      <a:prstDash val="solid"/>
                    </a:lnR>
                    <a:lnB w="4763">
                      <a:solidFill>
                        <a:srgbClr val="3F3F46"/>
                      </a:solidFill>
                      <a:prstDash val="solid"/>
                    </a:lnB>
                    <a:solidFill>
                      <a:srgbClr val="000000"/>
                    </a:solidFill>
                  </a:tcPr>
                </a:tc>
              </a:tr>
              <a:tr h="361950">
                <a:tc>
                  <a:txBody>
                    <a:bodyPr/>
                    <a:lstStyle/>
                    <a:p>
                      <a:r>
                        <a:rPr sz="1425">
                          <a:solidFill>
                            <a:srgbClr val="FFFFFF"/>
                          </a:solidFill>
                          <a:latin typeface="Arial"/>
                          <a:ea typeface="Arial"/>
                          <a:cs typeface="Arial"/>
                        </a:rPr>
                        <a:t>1</a:t>
                      </a:r>
                    </a:p>
                  </a:txBody>
                  <a:tcPr marL="76200" marR="76200" marT="47625" marB="47625">
                    <a:lnL w="4763">
                      <a:solidFill>
                        <a:srgbClr val="3F3F46"/>
                      </a:solidFill>
                      <a:prstDash val="solid"/>
                    </a:lnL>
                    <a:lnR w="4763">
                      <a:solidFill>
                        <a:srgbClr val="3F3F46"/>
                      </a:solidFill>
                      <a:prstDash val="solid"/>
                    </a:lnR>
                    <a:lnB w="4763">
                      <a:solidFill>
                        <a:srgbClr val="3F3F46"/>
                      </a:solidFill>
                      <a:prstDash val="solid"/>
                    </a:lnB>
                    <a:solidFill>
                      <a:srgbClr val="000000"/>
                    </a:solidFill>
                  </a:tcPr>
                </a:tc>
                <a:tc>
                  <a:txBody>
                    <a:bodyPr/>
                    <a:lstStyle/>
                    <a:p>
                      <a:r>
                        <a:rPr sz="1425">
                          <a:solidFill>
                            <a:srgbClr val="FFFFFF"/>
                          </a:solidFill>
                          <a:latin typeface="Arial"/>
                          <a:ea typeface="Arial"/>
                          <a:cs typeface="Arial"/>
                        </a:rPr>
                        <a:t>1</a:t>
                      </a:r>
                    </a:p>
                  </a:txBody>
                  <a:tcPr marL="76200" marR="76200" marT="47625" marB="47625">
                    <a:lnR w="4763">
                      <a:solidFill>
                        <a:srgbClr val="3F3F46"/>
                      </a:solidFill>
                      <a:prstDash val="solid"/>
                    </a:lnR>
                    <a:lnB w="4763">
                      <a:solidFill>
                        <a:srgbClr val="3F3F46"/>
                      </a:solidFill>
                      <a:prstDash val="solid"/>
                    </a:lnB>
                    <a:solidFill>
                      <a:srgbClr val="000000"/>
                    </a:solidFill>
                  </a:tcPr>
                </a:tc>
                <a:tc>
                  <a:txBody>
                    <a:bodyPr/>
                    <a:lstStyle/>
                    <a:p>
                      <a:r>
                        <a:rPr sz="1425">
                          <a:solidFill>
                            <a:srgbClr val="FFFFFF"/>
                          </a:solidFill>
                          <a:latin typeface="Arial"/>
                          <a:ea typeface="Arial"/>
                          <a:cs typeface="Arial"/>
                        </a:rPr>
                        <a:t>?</a:t>
                      </a:r>
                    </a:p>
                  </a:txBody>
                  <a:tcPr marL="76200" marR="76200" marT="47625" marB="47625">
                    <a:lnR w="4763">
                      <a:solidFill>
                        <a:srgbClr val="3F3F46"/>
                      </a:solidFill>
                      <a:prstDash val="solid"/>
                    </a:lnR>
                    <a:lnB w="4763">
                      <a:solidFill>
                        <a:srgbClr val="3F3F46"/>
                      </a:solidFill>
                      <a:prstDash val="solid"/>
                    </a:lnB>
                    <a:solidFill>
                      <a:srgbClr val="000000"/>
                    </a:solidFill>
                  </a:tcPr>
                </a:tc>
                <a:tc>
                  <a:txBody>
                    <a:bodyPr/>
                    <a:lstStyle/>
                    <a:p>
                      <a:r>
                        <a:rPr sz="1425">
                          <a:solidFill>
                            <a:srgbClr val="FFFFFF"/>
                          </a:solidFill>
                          <a:latin typeface="Arial"/>
                          <a:ea typeface="Arial"/>
                          <a:cs typeface="Arial"/>
                        </a:rPr>
                        <a:t>?</a:t>
                      </a:r>
                    </a:p>
                  </a:txBody>
                  <a:tcPr marL="76200" marR="76200" marT="47625" marB="47625">
                    <a:lnR w="4763">
                      <a:solidFill>
                        <a:srgbClr val="3F3F46"/>
                      </a:solidFill>
                      <a:prstDash val="solid"/>
                    </a:lnR>
                    <a:lnB w="4763">
                      <a:solidFill>
                        <a:srgbClr val="3F3F46"/>
                      </a:solidFill>
                      <a:prstDash val="solid"/>
                    </a:lnB>
                    <a:solidFill>
                      <a:srgbClr val="000000"/>
                    </a:solidFill>
                  </a:tcPr>
                </a:tc>
                <a:tc>
                  <a:txBody>
                    <a:bodyPr/>
                    <a:lstStyle/>
                    <a:p>
                      <a:r>
                        <a:rPr sz="1425">
                          <a:solidFill>
                            <a:srgbClr val="FFFFFF"/>
                          </a:solidFill>
                          <a:latin typeface="Arial"/>
                          <a:ea typeface="Arial"/>
                          <a:cs typeface="Arial"/>
                        </a:rPr>
                        <a:t>?</a:t>
                      </a:r>
                    </a:p>
                  </a:txBody>
                  <a:tcPr marL="76200" marR="76200" marT="47625" marB="47625">
                    <a:lnR w="4763">
                      <a:solidFill>
                        <a:srgbClr val="3F3F46"/>
                      </a:solidFill>
                      <a:prstDash val="solid"/>
                    </a:lnR>
                    <a:lnB w="4763">
                      <a:solidFill>
                        <a:srgbClr val="3F3F46"/>
                      </a:solidFill>
                      <a:prstDash val="solid"/>
                    </a:lnB>
                    <a:solidFill>
                      <a:srgbClr val="000000"/>
                    </a:solidFill>
                  </a:tcPr>
                </a:tc>
              </a:tr>
            </a:tbl>
          </a:graphicData>
        </a:graphic>
      </p:graphicFrame>
      <p:sp>
        <p:nvSpPr>
          <p:cNvPr id="535" name="Takeaway">
            <a:extLst xmlns:a="http://schemas.openxmlformats.org/drawingml/2006/main">
              <a:ext uri="{FF2B5EF4-FFF2-40B4-BE49-F238E27FC236}">
                <a16:creationId xmlns:a16="http://schemas.microsoft.com/office/drawing/2014/main" id="{4870899A-06FF-41E9-8B93-D98157C3747D}"/>
              </a:ext>
            </a:extLst>
          </p:cNvPr>
          <p:cNvSpPr>
            <a:spLocks xmlns:a="http://schemas.openxmlformats.org/drawingml/2006/main" noGrp="1"/>
          </p:cNvSpPr>
          <p:nvPr/>
        </p:nvSpPr>
        <p:spPr>
          <a:xfrm xmlns:a="http://schemas.openxmlformats.org/drawingml/2006/main">
            <a:off x="393668" y="5715000"/>
            <a:ext cx="11404283" cy="4667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1350">
                <a:solidFill>
                  <a:srgbClr val="CCCCCC"/>
                </a:solidFill>
                <a:latin typeface="Arial"/>
                <a:ea typeface="Arial"/>
                <a:cs typeface="Arial"/>
              </a:defRPr>
            </a:defPPr>
            <a:lvl1pPr>
              <a:defRPr sz="1350">
                <a:solidFill>
                  <a:srgbClr val="CCCCCC"/>
                </a:solidFill>
                <a:latin typeface="Arial"/>
                <a:ea typeface="Arial"/>
                <a:cs typeface="Arial"/>
              </a:defRPr>
            </a:lvl1pPr>
            <a:lvl2pPr>
              <a:defRPr sz="1350">
                <a:solidFill>
                  <a:srgbClr val="CCCCCC"/>
                </a:solidFill>
                <a:latin typeface="Arial"/>
                <a:ea typeface="Arial"/>
                <a:cs typeface="Arial"/>
              </a:defRPr>
            </a:lvl2pPr>
            <a:lvl3pPr>
              <a:defRPr sz="1350">
                <a:solidFill>
                  <a:srgbClr val="CCCCCC"/>
                </a:solidFill>
                <a:latin typeface="Arial"/>
                <a:ea typeface="Arial"/>
                <a:cs typeface="Arial"/>
              </a:defRPr>
            </a:lvl3pPr>
            <a:lvl4pPr>
              <a:defRPr sz="1350">
                <a:solidFill>
                  <a:srgbClr val="CCCCCC"/>
                </a:solidFill>
                <a:latin typeface="Arial"/>
                <a:ea typeface="Arial"/>
                <a:cs typeface="Arial"/>
              </a:defRPr>
            </a:lvl4pPr>
            <a:lvl5pPr>
              <a:defRPr sz="1350">
                <a:solidFill>
                  <a:srgbClr val="CCCCCC"/>
                </a:solidFill>
                <a:latin typeface="Arial"/>
                <a:ea typeface="Arial"/>
                <a:cs typeface="Arial"/>
              </a:defRPr>
            </a:lvl5pPr>
            <a:lvl6pPr>
              <a:defRPr sz="1350">
                <a:solidFill>
                  <a:srgbClr val="CCCCCC"/>
                </a:solidFill>
                <a:latin typeface="Arial"/>
                <a:ea typeface="Arial"/>
                <a:cs typeface="Arial"/>
              </a:defRPr>
            </a:lvl6pPr>
            <a:lvl7pPr>
              <a:defRPr sz="1350">
                <a:solidFill>
                  <a:srgbClr val="CCCCCC"/>
                </a:solidFill>
                <a:latin typeface="Arial"/>
                <a:ea typeface="Arial"/>
                <a:cs typeface="Arial"/>
              </a:defRPr>
            </a:lvl7pPr>
            <a:lvl8pPr>
              <a:defRPr sz="1350">
                <a:solidFill>
                  <a:srgbClr val="CCCCCC"/>
                </a:solidFill>
                <a:latin typeface="Arial"/>
                <a:ea typeface="Arial"/>
                <a:cs typeface="Arial"/>
              </a:defRPr>
            </a:lvl8pPr>
            <a:lvl9pPr>
              <a:defRPr sz="1350">
                <a:solidFill>
                  <a:srgbClr val="CCCCCC"/>
                </a:solidFill>
                <a:latin typeface="Arial"/>
                <a:ea typeface="Arial"/>
                <a:cs typeface="Arial"/>
              </a:defRPr>
            </a:lvl9pPr>
          </a:lstStyle>
          <a:p xmlns:a="http://schemas.openxmlformats.org/drawingml/2006/main">
            <a:pPr marL="0" indent="0">
              <a:lnSpc>
                <a:spcPct val="112000"/>
              </a:lnSpc>
              <a:spcBef>
                <a:spcPts val="0"/>
              </a:spcBef>
              <a:spcAft>
                <a:spcPts val="0"/>
              </a:spcAft>
              <a:buNone/>
              <a:defRPr sz="1350">
                <a:solidFill>
                  <a:srgbClr val="CCCCCC"/>
                </a:solidFill>
                <a:latin typeface="Arial"/>
                <a:ea typeface="Arial"/>
                <a:cs typeface="Arial"/>
              </a:defRPr>
            </a:pPr>
            <a:r>
              <a:rPr sz="1350">
                <a:solidFill>
                  <a:srgbClr val="CCCCCC"/>
                </a:solidFill>
                <a:latin typeface="Arial"/>
                <a:ea typeface="Arial"/>
                <a:cs typeface="Arial"/>
              </a:rPr>
              <a:t>The same method works when the circuit is drawn with gate symbols.</a:t>
            </a:r>
          </a:p>
        </p:txBody>
      </p:sp>
    </p:spTree>
    <p:extLst>
      <p:ext uri="{BB962C8B-B14F-4D97-AF65-F5344CB8AC3E}">
        <p14:creationId xmlns:p14="http://schemas.microsoft.com/office/powerpoint/2010/main" val="3667182145"/>
      </p:ext>
    </p:extLst>
  </p:cSld>
</p:sld>
</file>

<file path=ppt/slides/slide22.xml><?xml version="1.0" encoding="utf-8"?>
<p:sld xmlns:p="http://schemas.openxmlformats.org/presentationml/2006/main">
  <p:cSld>
    <p:spTree>
      <p:nvGrpSpPr>
        <p:cNvPr id="1" name=""/>
        <p:cNvGrpSpPr/>
        <p:nvPr/>
      </p:nvGrpSpPr>
      <p:grpSpPr>
        <a:xfrm xmlns:a="http://schemas.openxmlformats.org/drawingml/2006/main"/>
      </p:grpSpPr>
      <p:sp>
        <p:nvSpPr>
          <p:cNvPr id="3" name="Footer Placeholder 2">
            <a:extLst xmlns:a="http://schemas.openxmlformats.org/drawingml/2006/main">
              <a:ext uri="{FF2B5EF4-FFF2-40B4-BE49-F238E27FC236}">
                <a16:creationId xmlns:a16="http://schemas.microsoft.com/office/drawing/2014/main" id="{39EA4C82-C623-0196-4A95-876ADF5DEE92}"/>
              </a:ext>
            </a:extLst>
          </p:cNvPr>
          <p:cNvSpPr>
            <a:spLocks xmlns:a="http://schemas.openxmlformats.org/drawingml/2006/main" noGrp="1"/>
          </p:cNvSpPr>
          <p:nvPr>
            <p:ph type="ftr" idx="3"/>
          </p:nvPr>
        </p:nvSpPr>
        <p:spPr>
          <a:xfrm xmlns:a="http://schemas.openxmlformats.org/drawingml/2006/main">
            <a:off x="393700" y="6279952"/>
            <a:ext cx="3568700" cy="241240"/>
          </a:xfrm>
        </p:spPr>
        <p:txBody>
          <a:bodyPr xmlns:a="http://schemas.openxmlformats.org/drawingml/2006/main" lIns="0" tIns="0" rIns="0" bIns="0" anchor="t">
            <a:noAutofit/>
          </a:bodyPr>
          <a:lstStyle xmlns:a="http://schemas.openxmlformats.org/drawingml/2006/main">
            <a:defPPr>
              <a:defRPr sz="1125">
                <a:solidFill>
                  <a:srgbClr val="FFFFFF"/>
                </a:solidFill>
                <a:latin typeface="Arial"/>
                <a:ea typeface="Arial"/>
                <a:cs typeface="Arial"/>
              </a:defRPr>
            </a:defPPr>
            <a:lvl1pPr>
              <a:defRPr sz="1125">
                <a:solidFill>
                  <a:srgbClr val="FFFFFF"/>
                </a:solidFill>
                <a:latin typeface="Arial"/>
                <a:ea typeface="Arial"/>
                <a:cs typeface="Arial"/>
              </a:defRPr>
            </a:lvl1pPr>
            <a:lvl2pPr>
              <a:defRPr sz="1125">
                <a:solidFill>
                  <a:srgbClr val="FFFFFF"/>
                </a:solidFill>
                <a:latin typeface="Arial"/>
                <a:ea typeface="Arial"/>
                <a:cs typeface="Arial"/>
              </a:defRPr>
            </a:lvl2pPr>
            <a:lvl3pPr>
              <a:defRPr sz="1125">
                <a:solidFill>
                  <a:srgbClr val="FFFFFF"/>
                </a:solidFill>
                <a:latin typeface="Arial"/>
                <a:ea typeface="Arial"/>
                <a:cs typeface="Arial"/>
              </a:defRPr>
            </a:lvl3pPr>
            <a:lvl4pPr>
              <a:defRPr sz="1125">
                <a:solidFill>
                  <a:srgbClr val="FFFFFF"/>
                </a:solidFill>
                <a:latin typeface="Arial"/>
                <a:ea typeface="Arial"/>
                <a:cs typeface="Arial"/>
              </a:defRPr>
            </a:lvl4pPr>
            <a:lvl5pPr>
              <a:defRPr sz="1125">
                <a:solidFill>
                  <a:srgbClr val="FFFFFF"/>
                </a:solidFill>
                <a:latin typeface="Arial"/>
                <a:ea typeface="Arial"/>
                <a:cs typeface="Arial"/>
              </a:defRPr>
            </a:lvl5pPr>
            <a:lvl6pPr>
              <a:defRPr sz="1125">
                <a:solidFill>
                  <a:srgbClr val="FFFFFF"/>
                </a:solidFill>
                <a:latin typeface="Arial"/>
                <a:ea typeface="Arial"/>
                <a:cs typeface="Arial"/>
              </a:defRPr>
            </a:lvl6pPr>
            <a:lvl7pPr>
              <a:defRPr sz="1125">
                <a:solidFill>
                  <a:srgbClr val="FFFFFF"/>
                </a:solidFill>
                <a:latin typeface="Arial"/>
                <a:ea typeface="Arial"/>
                <a:cs typeface="Arial"/>
              </a:defRPr>
            </a:lvl7pPr>
            <a:lvl8pPr>
              <a:defRPr sz="1125">
                <a:solidFill>
                  <a:srgbClr val="FFFFFF"/>
                </a:solidFill>
                <a:latin typeface="Arial"/>
                <a:ea typeface="Arial"/>
                <a:cs typeface="Arial"/>
              </a:defRPr>
            </a:lvl8pPr>
            <a:lvl9pPr>
              <a:defRPr sz="1125">
                <a:solidFill>
                  <a:srgbClr val="FFFFFF"/>
                </a:solidFill>
                <a:latin typeface="Arial"/>
                <a:ea typeface="Arial"/>
                <a:cs typeface="Arial"/>
              </a:defRPr>
            </a:lvl9pPr>
          </a:lstStyle>
          <a:p xmlns:a="http://schemas.openxmlformats.org/drawingml/2006/main">
            <a:pPr marL="0" indent="0">
              <a:lnSpc>
                <a:spcPct val="112000"/>
              </a:lnSpc>
              <a:spcBef>
                <a:spcPts val="0"/>
              </a:spcBef>
              <a:spcAft>
                <a:spcPts val="0"/>
              </a:spcAft>
              <a:buNone/>
              <a:defRPr sz="1125">
                <a:solidFill>
                  <a:srgbClr val="FFFFFF"/>
                </a:solidFill>
                <a:latin typeface="Arial"/>
                <a:ea typeface="Arial"/>
                <a:cs typeface="Arial"/>
              </a:defRPr>
            </a:pPr>
            <a:r>
              <a:rPr sz="1125">
                <a:solidFill>
                  <a:srgbClr val="FFFFFF"/>
                </a:solidFill>
                <a:latin typeface="Arial"/>
                <a:ea typeface="Arial"/>
                <a:cs typeface="Arial"/>
              </a:rPr>
              <a:t>CS 211 · Recitation 07</a:t>
            </a:r>
          </a:p>
        </p:txBody>
      </p:sp>
      <p:sp>
        <p:nvSpPr>
          <p:cNvPr id="532" name="Google Shape;532;p58">
            <a:extLst xmlns:a="http://schemas.openxmlformats.org/drawingml/2006/main">
              <a:ext uri="{FF2B5EF4-FFF2-40B4-BE49-F238E27FC236}">
                <a16:creationId xmlns:a16="http://schemas.microsoft.com/office/drawing/2014/main" id="{1BCBE750-7048-686D-1472-52C53362D6CD}"/>
              </a:ext>
            </a:extLst>
          </p:cNvPr>
          <p:cNvSpPr>
            <a:spLocks xmlns:a="http://schemas.openxmlformats.org/drawingml/2006/main" noGrp="1"/>
          </p:cNvSpPr>
          <p:nvPr>
            <p:ph type="sldNum" idx="4"/>
          </p:nvPr>
        </p:nvSpPr>
        <p:spPr>
          <a:xfrm xmlns:a="http://schemas.openxmlformats.org/drawingml/2006/main">
            <a:off x="11279332" y="6279294"/>
            <a:ext cx="518968" cy="241240"/>
          </a:xfrm>
        </p:spPr>
        <p:txBody>
          <a:bodyPr xmlns:a="http://schemas.openxmlformats.org/drawingml/2006/main" spcFirstLastPara="1" vert="horz" wrap="square" lIns="0" tIns="0" rIns="0" bIns="0" anchor="t">
            <a:noAutofit/>
          </a:bodyPr>
          <a:lstStyle xmlns:a="http://schemas.openxmlformats.org/drawingml/2006/main">
            <a:defPPr>
              <a:defRPr sz="1125">
                <a:solidFill>
                  <a:srgbClr val="FFFFFF"/>
                </a:solidFill>
                <a:latin typeface="Arial"/>
                <a:ea typeface="Arial"/>
                <a:cs typeface="Arial"/>
              </a:defRPr>
            </a:defPPr>
            <a:lvl1pPr>
              <a:defRPr sz="1125">
                <a:solidFill>
                  <a:srgbClr val="FFFFFF"/>
                </a:solidFill>
                <a:latin typeface="Arial"/>
                <a:ea typeface="Arial"/>
                <a:cs typeface="Arial"/>
              </a:defRPr>
            </a:lvl1pPr>
            <a:lvl2pPr>
              <a:defRPr sz="1125">
                <a:solidFill>
                  <a:srgbClr val="FFFFFF"/>
                </a:solidFill>
                <a:latin typeface="Arial"/>
                <a:ea typeface="Arial"/>
                <a:cs typeface="Arial"/>
              </a:defRPr>
            </a:lvl2pPr>
            <a:lvl3pPr>
              <a:defRPr sz="1125">
                <a:solidFill>
                  <a:srgbClr val="FFFFFF"/>
                </a:solidFill>
                <a:latin typeface="Arial"/>
                <a:ea typeface="Arial"/>
                <a:cs typeface="Arial"/>
              </a:defRPr>
            </a:lvl3pPr>
            <a:lvl4pPr>
              <a:defRPr sz="1125">
                <a:solidFill>
                  <a:srgbClr val="FFFFFF"/>
                </a:solidFill>
                <a:latin typeface="Arial"/>
                <a:ea typeface="Arial"/>
                <a:cs typeface="Arial"/>
              </a:defRPr>
            </a:lvl4pPr>
            <a:lvl5pPr>
              <a:defRPr sz="1125">
                <a:solidFill>
                  <a:srgbClr val="FFFFFF"/>
                </a:solidFill>
                <a:latin typeface="Arial"/>
                <a:ea typeface="Arial"/>
                <a:cs typeface="Arial"/>
              </a:defRPr>
            </a:lvl5pPr>
            <a:lvl6pPr>
              <a:defRPr sz="1125">
                <a:solidFill>
                  <a:srgbClr val="FFFFFF"/>
                </a:solidFill>
                <a:latin typeface="Arial"/>
                <a:ea typeface="Arial"/>
                <a:cs typeface="Arial"/>
              </a:defRPr>
            </a:lvl6pPr>
            <a:lvl7pPr>
              <a:defRPr sz="1125">
                <a:solidFill>
                  <a:srgbClr val="FFFFFF"/>
                </a:solidFill>
                <a:latin typeface="Arial"/>
                <a:ea typeface="Arial"/>
                <a:cs typeface="Arial"/>
              </a:defRPr>
            </a:lvl7pPr>
            <a:lvl8pPr>
              <a:defRPr sz="1125">
                <a:solidFill>
                  <a:srgbClr val="FFFFFF"/>
                </a:solidFill>
                <a:latin typeface="Arial"/>
                <a:ea typeface="Arial"/>
                <a:cs typeface="Arial"/>
              </a:defRPr>
            </a:lvl8pPr>
            <a:lvl9pPr>
              <a:defRPr sz="1125">
                <a:solidFill>
                  <a:srgbClr val="FFFFFF"/>
                </a:solidFill>
                <a:latin typeface="Arial"/>
                <a:ea typeface="Arial"/>
                <a:cs typeface="Arial"/>
              </a:defRPr>
            </a:lvl9pPr>
          </a:lstStyle>
          <a:p xmlns:a="http://schemas.openxmlformats.org/drawingml/2006/main">
            <a:pPr marL="0" indent="0">
              <a:lnSpc>
                <a:spcPct val="112000"/>
              </a:lnSpc>
              <a:spcBef>
                <a:spcPts val="0"/>
              </a:spcBef>
              <a:spcAft>
                <a:spcPts val="0"/>
              </a:spcAft>
              <a:buNone/>
              <a:defRPr sz="1125">
                <a:solidFill>
                  <a:srgbClr val="FFFFFF"/>
                </a:solidFill>
                <a:latin typeface="Arial"/>
                <a:ea typeface="Arial"/>
                <a:cs typeface="Arial"/>
              </a:defRPr>
            </a:pPr>
            <a:r>
              <a:rPr sz="1125">
                <a:solidFill>
                  <a:srgbClr val="FFFFFF"/>
                </a:solidFill>
                <a:latin typeface="Arial"/>
                <a:ea typeface="Arial"/>
                <a:cs typeface="Arial"/>
              </a:rPr>
              <a:t>22</a:t>
            </a:r>
          </a:p>
        </p:txBody>
      </p:sp>
      <p:sp>
        <p:nvSpPr>
          <p:cNvPr id="533" name="Google Shape;533;p58">
            <a:extLst xmlns:a="http://schemas.openxmlformats.org/drawingml/2006/main">
              <a:ext uri="{FF2B5EF4-FFF2-40B4-BE49-F238E27FC236}">
                <a16:creationId xmlns:a16="http://schemas.microsoft.com/office/drawing/2014/main" id="{1B5D55CD-1C17-7CD8-F26A-2DD65B067687}"/>
              </a:ext>
            </a:extLst>
          </p:cNvPr>
          <p:cNvSpPr>
            <a:spLocks xmlns:a="http://schemas.openxmlformats.org/drawingml/2006/main" noGrp="1"/>
          </p:cNvSpPr>
          <p:nvPr>
            <p:ph type="title" idx="0"/>
          </p:nvPr>
        </p:nvSpPr>
        <p:spPr>
          <a:xfrm xmlns:a="http://schemas.openxmlformats.org/drawingml/2006/main">
            <a:off x="393700" y="344008"/>
            <a:ext cx="11404600" cy="1047491"/>
          </a:xfrm>
        </p:spPr>
        <p:txBody>
          <a:bodyPr xmlns:a="http://schemas.openxmlformats.org/drawingml/2006/main" spcFirstLastPara="1" vert="horz" wrap="square" lIns="0" tIns="0" rIns="0" bIns="0" anchor="t">
            <a:noAutofit/>
          </a:bodyPr>
          <a:lstStyle xmlns:a="http://schemas.openxmlformats.org/drawingml/2006/main">
            <a:defPPr>
              <a:defRPr sz="3150">
                <a:solidFill>
                  <a:srgbClr val="FFFFFF"/>
                </a:solidFill>
                <a:latin typeface="Arial"/>
                <a:ea typeface="Arial"/>
                <a:cs typeface="Arial"/>
              </a:defRPr>
            </a:defPPr>
            <a:lvl1pPr>
              <a:defRPr sz="3150">
                <a:solidFill>
                  <a:srgbClr val="FFFFFF"/>
                </a:solidFill>
                <a:latin typeface="Arial"/>
                <a:ea typeface="Arial"/>
                <a:cs typeface="Arial"/>
              </a:defRPr>
            </a:lvl1pPr>
            <a:lvl2pPr>
              <a:defRPr sz="3150">
                <a:solidFill>
                  <a:srgbClr val="FFFFFF"/>
                </a:solidFill>
                <a:latin typeface="Arial"/>
                <a:ea typeface="Arial"/>
                <a:cs typeface="Arial"/>
              </a:defRPr>
            </a:lvl2pPr>
            <a:lvl3pPr>
              <a:defRPr sz="3150">
                <a:solidFill>
                  <a:srgbClr val="FFFFFF"/>
                </a:solidFill>
                <a:latin typeface="Arial"/>
                <a:ea typeface="Arial"/>
                <a:cs typeface="Arial"/>
              </a:defRPr>
            </a:lvl3pPr>
            <a:lvl4pPr>
              <a:defRPr sz="3150">
                <a:solidFill>
                  <a:srgbClr val="FFFFFF"/>
                </a:solidFill>
                <a:latin typeface="Arial"/>
                <a:ea typeface="Arial"/>
                <a:cs typeface="Arial"/>
              </a:defRPr>
            </a:lvl4pPr>
            <a:lvl5pPr>
              <a:defRPr sz="3150">
                <a:solidFill>
                  <a:srgbClr val="FFFFFF"/>
                </a:solidFill>
                <a:latin typeface="Arial"/>
                <a:ea typeface="Arial"/>
                <a:cs typeface="Arial"/>
              </a:defRPr>
            </a:lvl5pPr>
            <a:lvl6pPr>
              <a:defRPr sz="3150">
                <a:solidFill>
                  <a:srgbClr val="FFFFFF"/>
                </a:solidFill>
                <a:latin typeface="Arial"/>
                <a:ea typeface="Arial"/>
                <a:cs typeface="Arial"/>
              </a:defRPr>
            </a:lvl6pPr>
            <a:lvl7pPr>
              <a:defRPr sz="3150">
                <a:solidFill>
                  <a:srgbClr val="FFFFFF"/>
                </a:solidFill>
                <a:latin typeface="Arial"/>
                <a:ea typeface="Arial"/>
                <a:cs typeface="Arial"/>
              </a:defRPr>
            </a:lvl7pPr>
            <a:lvl8pPr>
              <a:defRPr sz="3150">
                <a:solidFill>
                  <a:srgbClr val="FFFFFF"/>
                </a:solidFill>
                <a:latin typeface="Arial"/>
                <a:ea typeface="Arial"/>
                <a:cs typeface="Arial"/>
              </a:defRPr>
            </a:lvl8pPr>
            <a:lvl9pPr>
              <a:defRPr sz="3150">
                <a:solidFill>
                  <a:srgbClr val="FFFFFF"/>
                </a:solidFill>
                <a:latin typeface="Arial"/>
                <a:ea typeface="Arial"/>
                <a:cs typeface="Arial"/>
              </a:defRPr>
            </a:lvl9pPr>
          </a:lstStyle>
          <a:p xmlns:a="http://schemas.openxmlformats.org/drawingml/2006/main">
            <a:pPr marL="0" indent="0">
              <a:lnSpc>
                <a:spcPct val="112000"/>
              </a:lnSpc>
              <a:spcBef>
                <a:spcPts val="0"/>
              </a:spcBef>
              <a:spcAft>
                <a:spcPts val="0"/>
              </a:spcAft>
              <a:buNone/>
              <a:defRPr sz="3150">
                <a:solidFill>
                  <a:srgbClr val="FFFFFF"/>
                </a:solidFill>
                <a:latin typeface="Arial"/>
                <a:ea typeface="Arial"/>
                <a:cs typeface="Arial"/>
              </a:defRPr>
            </a:pPr>
            <a:r>
              <a:rPr sz="3150">
                <a:solidFill>
                  <a:srgbClr val="FFFFFF"/>
                </a:solidFill>
                <a:latin typeface="Arial"/>
                <a:ea typeface="Arial"/>
                <a:cs typeface="Arial"/>
              </a:rPr>
              <a:t>Adders and propagation delay</a:t>
            </a:r>
          </a:p>
        </p:txBody>
      </p:sp>
      <p:sp>
        <p:nvSpPr>
          <p:cNvPr id="7" name="Google Shape;534;p58">
            <a:extLst xmlns:a="http://schemas.openxmlformats.org/drawingml/2006/main">
              <a:ext uri="{FF2B5EF4-FFF2-40B4-BE49-F238E27FC236}">
                <a16:creationId xmlns:a16="http://schemas.microsoft.com/office/drawing/2014/main" id="{3A923FEE-B8D2-CD3A-ABBD-21770B40AA24}"/>
              </a:ext>
            </a:extLst>
          </p:cNvPr>
          <p:cNvSpPr>
            <a:spLocks xmlns:a="http://schemas.openxmlformats.org/drawingml/2006/main" noGrp="1"/>
          </p:cNvSpPr>
          <p:nvPr/>
        </p:nvSpPr>
        <p:spPr>
          <a:xfrm xmlns:a="http://schemas.openxmlformats.org/drawingml/2006/main">
            <a:off x="393700" y="2031999"/>
            <a:ext cx="5537200" cy="3534787"/>
          </a:xfrm>
          <a:prstGeom xmlns:a="http://schemas.openxmlformats.org/drawingml/2006/main" prst="rect">
            <a:avLst/>
          </a:prstGeom>
        </p:spPr>
        <p:txBody>
          <a:bodyPr xmlns:a="http://schemas.openxmlformats.org/drawingml/2006/main" spcFirstLastPara="1" vert="horz" wrap="square" lIns="0" tIns="0" rIns="0" bIns="0" anchor="t">
            <a:noAutofit/>
          </a:bodyPr>
          <a:lstStyle xmlns:a="http://schemas.openxmlformats.org/drawingml/2006/main">
            <a:defPPr>
              <a:defRPr sz="1575">
                <a:solidFill>
                  <a:srgbClr val="FFFFFF"/>
                </a:solidFill>
                <a:latin typeface="Arial"/>
                <a:ea typeface="Arial"/>
                <a:cs typeface="Arial"/>
              </a:defRPr>
            </a:defPPr>
            <a:lvl1pPr marL="228600" indent="-228600" algn="l" defTabSz="914400">
              <a:lnSpc>
                <a:spcPct val="90000"/>
              </a:lnSpc>
              <a:spcBef>
                <a:spcPts val="1000"/>
              </a:spcBef>
              <a:buFont typeface="Arial"/>
              <a:buChar char="•"/>
              <a:defRPr sz="2400" kern="1200">
                <a:solidFill>
                  <a:schemeClr val="tx1"/>
                </a:solidFill>
                <a:latin typeface="+mn-lt"/>
                <a:ea typeface="+mn-lt"/>
                <a:cs typeface="+mn-lt"/>
              </a:defRPr>
            </a:lvl1pPr>
            <a:lvl2pPr marL="685800" indent="-228600" algn="l" defTabSz="914400">
              <a:lnSpc>
                <a:spcPct val="90000"/>
              </a:lnSpc>
              <a:spcBef>
                <a:spcPts val="500"/>
              </a:spcBef>
              <a:buFont typeface="Arial"/>
              <a:buChar char="•"/>
              <a:defRPr sz="2000" kern="1200">
                <a:solidFill>
                  <a:schemeClr val="tx1"/>
                </a:solidFill>
                <a:latin typeface="+mn-lt"/>
                <a:ea typeface="+mn-lt"/>
                <a:cs typeface="+mn-lt"/>
              </a:defRPr>
            </a:lvl2pPr>
            <a:lvl3pPr marL="1143000" indent="-228600" algn="l" defTabSz="914400">
              <a:lnSpc>
                <a:spcPct val="90000"/>
              </a:lnSpc>
              <a:spcBef>
                <a:spcPts val="500"/>
              </a:spcBef>
              <a:buFont typeface="Arial"/>
              <a:buChar char="•"/>
              <a:defRPr sz="1800" kern="1200">
                <a:solidFill>
                  <a:schemeClr val="tx1"/>
                </a:solidFill>
                <a:latin typeface="+mn-lt"/>
                <a:ea typeface="+mn-lt"/>
                <a:cs typeface="+mn-lt"/>
              </a:defRPr>
            </a:lvl3pPr>
            <a:lvl4pPr marL="1600200" indent="-228600" algn="l" defTabSz="914400">
              <a:lnSpc>
                <a:spcPct val="90000"/>
              </a:lnSpc>
              <a:spcBef>
                <a:spcPts val="500"/>
              </a:spcBef>
              <a:buFont typeface="Arial"/>
              <a:buChar char="•"/>
              <a:defRPr sz="1800" kern="1200">
                <a:solidFill>
                  <a:schemeClr val="tx1"/>
                </a:solidFill>
                <a:latin typeface="+mn-lt"/>
                <a:ea typeface="+mn-lt"/>
                <a:cs typeface="+mn-lt"/>
              </a:defRPr>
            </a:lvl4pPr>
            <a:lvl5pPr marL="2057400" indent="-228600" algn="l" defTabSz="914400">
              <a:lnSpc>
                <a:spcPct val="90000"/>
              </a:lnSpc>
              <a:spcBef>
                <a:spcPts val="500"/>
              </a:spcBef>
              <a:buFont typeface="Arial"/>
              <a:buChar char="•"/>
              <a:defRPr sz="1800" kern="1200">
                <a:solidFill>
                  <a:schemeClr val="tx1"/>
                </a:solidFill>
                <a:latin typeface="+mn-lt"/>
                <a:ea typeface="+mn-lt"/>
                <a:cs typeface="+mn-lt"/>
              </a:defRPr>
            </a:lvl5pPr>
            <a:lvl6pPr marL="2514600" indent="-228600" algn="l" defTabSz="914400">
              <a:lnSpc>
                <a:spcPct val="90000"/>
              </a:lnSpc>
              <a:spcBef>
                <a:spcPts val="500"/>
              </a:spcBef>
              <a:buFont typeface="Arial"/>
              <a:buChar char="•"/>
              <a:defRPr sz="1800" kern="1200">
                <a:solidFill>
                  <a:schemeClr val="tx1"/>
                </a:solidFill>
                <a:latin typeface="+mn-lt"/>
                <a:ea typeface="+mn-lt"/>
                <a:cs typeface="+mn-lt"/>
              </a:defRPr>
            </a:lvl6pPr>
            <a:lvl7pPr marL="2971800" indent="-228600" algn="l" defTabSz="914400">
              <a:lnSpc>
                <a:spcPct val="90000"/>
              </a:lnSpc>
              <a:spcBef>
                <a:spcPts val="500"/>
              </a:spcBef>
              <a:buFont typeface="Arial"/>
              <a:buChar char="•"/>
              <a:defRPr sz="1800" kern="1200">
                <a:solidFill>
                  <a:schemeClr val="tx1"/>
                </a:solidFill>
                <a:latin typeface="+mn-lt"/>
                <a:ea typeface="+mn-lt"/>
                <a:cs typeface="+mn-lt"/>
              </a:defRPr>
            </a:lvl7pPr>
            <a:lvl8pPr marL="3429000" indent="-228600" algn="l" defTabSz="914400">
              <a:lnSpc>
                <a:spcPct val="90000"/>
              </a:lnSpc>
              <a:spcBef>
                <a:spcPts val="500"/>
              </a:spcBef>
              <a:buFont typeface="Arial"/>
              <a:buChar char="•"/>
              <a:defRPr sz="1800" kern="1200">
                <a:solidFill>
                  <a:schemeClr val="tx1"/>
                </a:solidFill>
                <a:latin typeface="+mn-lt"/>
                <a:ea typeface="+mn-lt"/>
                <a:cs typeface="+mn-lt"/>
              </a:defRPr>
            </a:lvl8pPr>
            <a:lvl9pPr marL="3886200" indent="-228600" algn="l" defTabSz="914400">
              <a:lnSpc>
                <a:spcPct val="90000"/>
              </a:lnSpc>
              <a:spcBef>
                <a:spcPts val="500"/>
              </a:spcBef>
              <a:buFont typeface="Arial"/>
              <a:buChar char="•"/>
              <a:defRPr sz="1800" kern="1200">
                <a:solidFill>
                  <a:schemeClr val="tx1"/>
                </a:solidFill>
                <a:latin typeface="+mn-lt"/>
                <a:ea typeface="+mn-lt"/>
                <a:cs typeface="+mn-lt"/>
              </a:defRPr>
            </a:lvl9pPr>
          </a:lstStyle>
          <a:p xmlns:a="http://schemas.openxmlformats.org/drawingml/2006/main">
            <a:pPr marL="0" indent="0">
              <a:lnSpc>
                <a:spcPct val="112000"/>
              </a:lnSpc>
              <a:spcBef>
                <a:spcPts val="0"/>
              </a:spcBef>
              <a:spcAft>
                <a:spcPts val="0"/>
              </a:spcAft>
              <a:buNone/>
              <a:defRPr sz="1575">
                <a:solidFill>
                  <a:srgbClr val="FFFFFF"/>
                </a:solidFill>
                <a:latin typeface="Arial"/>
                <a:ea typeface="Arial"/>
                <a:cs typeface="Arial"/>
              </a:defRPr>
            </a:pPr>
            <a:r>
              <a:rPr sz="1575">
                <a:solidFill>
                  <a:srgbClr val="FFFFFF"/>
                </a:solidFill>
                <a:latin typeface="Arial"/>
                <a:ea typeface="Arial"/>
                <a:cs typeface="Arial"/>
              </a:rPr>
              <a:t>A full adder takes A, B, and carry-in. It produces a sum bit and carry-out.</a:t>
            </a:r>
          </a:p>
          <a:p xmlns:a="http://schemas.openxmlformats.org/drawingml/2006/main">
            <a:pPr marL="0" indent="0">
              <a:lnSpc>
                <a:spcPct val="112000"/>
              </a:lnSpc>
              <a:spcBef>
                <a:spcPts val="0"/>
              </a:spcBef>
              <a:spcAft>
                <a:spcPts val="0"/>
              </a:spcAft>
              <a:buNone/>
            </a:pPr>
            <a:r>
              <a:t/>
            </a:r>
          </a:p>
          <a:p xmlns:a="http://schemas.openxmlformats.org/drawingml/2006/main">
            <a:pPr marL="0" indent="0">
              <a:lnSpc>
                <a:spcPct val="112000"/>
              </a:lnSpc>
              <a:spcBef>
                <a:spcPts val="0"/>
              </a:spcBef>
              <a:spcAft>
                <a:spcPts val="0"/>
              </a:spcAft>
              <a:buNone/>
              <a:defRPr sz="1575">
                <a:solidFill>
                  <a:srgbClr val="FFFFFF"/>
                </a:solidFill>
                <a:latin typeface="Arial"/>
                <a:ea typeface="Arial"/>
                <a:cs typeface="Arial"/>
              </a:defRPr>
            </a:pPr>
            <a:r>
              <a:rPr sz="1575">
                <a:solidFill>
                  <a:srgbClr val="FFFFFF"/>
                </a:solidFill>
                <a:latin typeface="Arial"/>
                <a:ea typeface="Arial"/>
                <a:cs typeface="Arial"/>
              </a:rPr>
              <a:t>Signals need time to propagate through gates. A ripple adder can wait for a carry to pass through many bit positions.</a:t>
            </a:r>
          </a:p>
          <a:p xmlns:a="http://schemas.openxmlformats.org/drawingml/2006/main">
            <a:pPr marL="0" indent="0">
              <a:lnSpc>
                <a:spcPct val="112000"/>
              </a:lnSpc>
              <a:spcBef>
                <a:spcPts val="0"/>
              </a:spcBef>
              <a:spcAft>
                <a:spcPts val="0"/>
              </a:spcAft>
              <a:buNone/>
            </a:pPr>
            <a:r>
              <a:t/>
            </a:r>
          </a:p>
          <a:p xmlns:a="http://schemas.openxmlformats.org/drawingml/2006/main">
            <a:pPr marL="0" indent="0">
              <a:lnSpc>
                <a:spcPct val="112000"/>
              </a:lnSpc>
              <a:spcBef>
                <a:spcPts val="0"/>
              </a:spcBef>
              <a:spcAft>
                <a:spcPts val="0"/>
              </a:spcAft>
              <a:buNone/>
              <a:defRPr sz="1575">
                <a:solidFill>
                  <a:srgbClr val="FFFFFF"/>
                </a:solidFill>
                <a:latin typeface="Arial"/>
                <a:ea typeface="Arial"/>
                <a:cs typeface="Arial"/>
              </a:defRPr>
            </a:pPr>
            <a:r>
              <a:rPr sz="1575">
                <a:solidFill>
                  <a:srgbClr val="FFFFFF"/>
                </a:solidFill>
                <a:latin typeface="Arial"/>
                <a:ea typeface="Arial"/>
                <a:cs typeface="Arial"/>
              </a:rPr>
              <a:t>Carry-lookahead uses more logic to reduce that dependency.</a:t>
            </a:r>
          </a:p>
        </p:txBody>
      </p:sp>
      <p:sp>
        <p:nvSpPr>
          <p:cNvPr id="8" name="Content Placeholder 3">
            <a:extLst xmlns:a="http://schemas.openxmlformats.org/drawingml/2006/main">
              <a:ext uri="{FF2B5EF4-FFF2-40B4-BE49-F238E27FC236}">
                <a16:creationId xmlns:a16="http://schemas.microsoft.com/office/drawing/2014/main" id="{2EE8F343-A95F-2AAA-FE9E-A6C31E298DF7}"/>
              </a:ext>
            </a:extLst>
          </p:cNvPr>
          <p:cNvSpPr>
            <a:spLocks xmlns:a="http://schemas.openxmlformats.org/drawingml/2006/main" noGrp="1"/>
          </p:cNvSpPr>
          <p:nvPr/>
        </p:nvSpPr>
        <p:spPr>
          <a:xfrm xmlns:a="http://schemas.openxmlformats.org/drawingml/2006/main">
            <a:off x="6256618" y="2031999"/>
            <a:ext cx="5537200" cy="3534787"/>
          </a:xfrm>
          <a:prstGeom xmlns:a="http://schemas.openxmlformats.org/drawingml/2006/main" prst="rect">
            <a:avLst/>
          </a:prstGeom>
        </p:spPr>
        <p:txBody>
          <a:bodyPr xmlns:a="http://schemas.openxmlformats.org/drawingml/2006/main" lIns="0" tIns="0" rIns="0" bIns="0" anchor="t">
            <a:noAutofit/>
          </a:bodyPr>
          <a:lstStyle xmlns:a="http://schemas.openxmlformats.org/drawingml/2006/main">
            <a:defPPr>
              <a:defRPr sz="1800">
                <a:solidFill>
                  <a:srgbClr val="FFFFFF"/>
                </a:solidFill>
                <a:latin typeface="Consolas"/>
                <a:ea typeface="Consolas"/>
                <a:cs typeface="Consolas"/>
              </a:defRPr>
            </a:defPPr>
            <a:lvl1pPr marL="228600" indent="-228600" algn="l" defTabSz="914400">
              <a:lnSpc>
                <a:spcPct val="90000"/>
              </a:lnSpc>
              <a:spcBef>
                <a:spcPts val="1000"/>
              </a:spcBef>
              <a:buFont typeface="Arial"/>
              <a:buChar char="•"/>
              <a:defRPr sz="2400" kern="1200">
                <a:solidFill>
                  <a:schemeClr val="tx1"/>
                </a:solidFill>
                <a:latin typeface="+mn-lt"/>
                <a:ea typeface="+mn-lt"/>
                <a:cs typeface="+mn-lt"/>
              </a:defRPr>
            </a:lvl1pPr>
            <a:lvl2pPr marL="685800" indent="-228600" algn="l" defTabSz="914400">
              <a:lnSpc>
                <a:spcPct val="90000"/>
              </a:lnSpc>
              <a:spcBef>
                <a:spcPts val="500"/>
              </a:spcBef>
              <a:buFont typeface="Arial"/>
              <a:buChar char="•"/>
              <a:defRPr sz="2000" kern="1200">
                <a:solidFill>
                  <a:schemeClr val="tx1"/>
                </a:solidFill>
                <a:latin typeface="+mn-lt"/>
                <a:ea typeface="+mn-lt"/>
                <a:cs typeface="+mn-lt"/>
              </a:defRPr>
            </a:lvl2pPr>
            <a:lvl3pPr marL="1143000" indent="-228600" algn="l" defTabSz="914400">
              <a:lnSpc>
                <a:spcPct val="90000"/>
              </a:lnSpc>
              <a:spcBef>
                <a:spcPts val="500"/>
              </a:spcBef>
              <a:buFont typeface="Arial"/>
              <a:buChar char="•"/>
              <a:defRPr sz="1800" kern="1200">
                <a:solidFill>
                  <a:schemeClr val="tx1"/>
                </a:solidFill>
                <a:latin typeface="+mn-lt"/>
                <a:ea typeface="+mn-lt"/>
                <a:cs typeface="+mn-lt"/>
              </a:defRPr>
            </a:lvl3pPr>
            <a:lvl4pPr marL="1600200" indent="-228600" algn="l" defTabSz="914400">
              <a:lnSpc>
                <a:spcPct val="90000"/>
              </a:lnSpc>
              <a:spcBef>
                <a:spcPts val="500"/>
              </a:spcBef>
              <a:buFont typeface="Arial"/>
              <a:buChar char="•"/>
              <a:defRPr sz="1800" kern="1200">
                <a:solidFill>
                  <a:schemeClr val="tx1"/>
                </a:solidFill>
                <a:latin typeface="+mn-lt"/>
                <a:ea typeface="+mn-lt"/>
                <a:cs typeface="+mn-lt"/>
              </a:defRPr>
            </a:lvl4pPr>
            <a:lvl5pPr marL="2057400" indent="-228600" algn="l" defTabSz="914400">
              <a:lnSpc>
                <a:spcPct val="90000"/>
              </a:lnSpc>
              <a:spcBef>
                <a:spcPts val="500"/>
              </a:spcBef>
              <a:buFont typeface="Arial"/>
              <a:buChar char="•"/>
              <a:defRPr sz="1800" kern="1200">
                <a:solidFill>
                  <a:schemeClr val="tx1"/>
                </a:solidFill>
                <a:latin typeface="+mn-lt"/>
                <a:ea typeface="+mn-lt"/>
                <a:cs typeface="+mn-lt"/>
              </a:defRPr>
            </a:lvl5pPr>
            <a:lvl6pPr marL="2514600" indent="-228600" algn="l" defTabSz="914400">
              <a:lnSpc>
                <a:spcPct val="90000"/>
              </a:lnSpc>
              <a:spcBef>
                <a:spcPts val="500"/>
              </a:spcBef>
              <a:buFont typeface="Arial"/>
              <a:buChar char="•"/>
              <a:defRPr sz="1800" kern="1200">
                <a:solidFill>
                  <a:schemeClr val="tx1"/>
                </a:solidFill>
                <a:latin typeface="+mn-lt"/>
                <a:ea typeface="+mn-lt"/>
                <a:cs typeface="+mn-lt"/>
              </a:defRPr>
            </a:lvl6pPr>
            <a:lvl7pPr marL="2971800" indent="-228600" algn="l" defTabSz="914400">
              <a:lnSpc>
                <a:spcPct val="90000"/>
              </a:lnSpc>
              <a:spcBef>
                <a:spcPts val="500"/>
              </a:spcBef>
              <a:buFont typeface="Arial"/>
              <a:buChar char="•"/>
              <a:defRPr sz="1800" kern="1200">
                <a:solidFill>
                  <a:schemeClr val="tx1"/>
                </a:solidFill>
                <a:latin typeface="+mn-lt"/>
                <a:ea typeface="+mn-lt"/>
                <a:cs typeface="+mn-lt"/>
              </a:defRPr>
            </a:lvl7pPr>
            <a:lvl8pPr marL="3429000" indent="-228600" algn="l" defTabSz="914400">
              <a:lnSpc>
                <a:spcPct val="90000"/>
              </a:lnSpc>
              <a:spcBef>
                <a:spcPts val="500"/>
              </a:spcBef>
              <a:buFont typeface="Arial"/>
              <a:buChar char="•"/>
              <a:defRPr sz="1800" kern="1200">
                <a:solidFill>
                  <a:schemeClr val="tx1"/>
                </a:solidFill>
                <a:latin typeface="+mn-lt"/>
                <a:ea typeface="+mn-lt"/>
                <a:cs typeface="+mn-lt"/>
              </a:defRPr>
            </a:lvl8pPr>
            <a:lvl9pPr marL="3886200" indent="-228600" algn="l" defTabSz="914400">
              <a:lnSpc>
                <a:spcPct val="90000"/>
              </a:lnSpc>
              <a:spcBef>
                <a:spcPts val="500"/>
              </a:spcBef>
              <a:buFont typeface="Arial"/>
              <a:buChar char="•"/>
              <a:defRPr sz="1800" kern="1200">
                <a:solidFill>
                  <a:schemeClr val="tx1"/>
                </a:solidFill>
                <a:latin typeface="+mn-lt"/>
                <a:ea typeface="+mn-lt"/>
                <a:cs typeface="+mn-lt"/>
              </a:defRPr>
            </a:lvl9pPr>
          </a:lstStyle>
          <a:p xmlns:a="http://schemas.openxmlformats.org/drawingml/2006/main">
            <a:pPr marL="0" indent="0">
              <a:lnSpc>
                <a:spcPct val="112000"/>
              </a:lnSpc>
              <a:spcBef>
                <a:spcPts val="0"/>
              </a:spcBef>
              <a:spcAft>
                <a:spcPts val="0"/>
              </a:spcAft>
              <a:buNone/>
              <a:defRPr sz="1800">
                <a:solidFill>
                  <a:srgbClr val="FFFFFF"/>
                </a:solidFill>
                <a:latin typeface="Consolas"/>
                <a:ea typeface="Consolas"/>
                <a:cs typeface="Consolas"/>
              </a:defRPr>
            </a:pPr>
            <a:r>
              <a:rPr sz="1800">
                <a:solidFill>
                  <a:srgbClr val="FFFFFF"/>
                </a:solidFill>
                <a:latin typeface="Consolas"/>
                <a:ea typeface="Consolas"/>
                <a:cs typeface="Consolas"/>
              </a:rPr>
              <a:t>Sum = A XOR B XOR Cin</a:t>
            </a:r>
          </a:p>
          <a:p xmlns:a="http://schemas.openxmlformats.org/drawingml/2006/main">
            <a:pPr marL="0" indent="0">
              <a:lnSpc>
                <a:spcPct val="112000"/>
              </a:lnSpc>
              <a:spcBef>
                <a:spcPts val="0"/>
              </a:spcBef>
              <a:spcAft>
                <a:spcPts val="0"/>
              </a:spcAft>
              <a:buNone/>
              <a:defRPr sz="1800">
                <a:solidFill>
                  <a:srgbClr val="FFFFFF"/>
                </a:solidFill>
                <a:latin typeface="Consolas"/>
                <a:ea typeface="Consolas"/>
                <a:cs typeface="Consolas"/>
              </a:defRPr>
            </a:pPr>
            <a:r>
              <a:rPr sz="1800">
                <a:solidFill>
                  <a:srgbClr val="FFFFFF"/>
                </a:solidFill>
                <a:latin typeface="Consolas"/>
                <a:ea typeface="Consolas"/>
                <a:cs typeface="Consolas"/>
              </a:rPr>
              <a:t>Cout = (A AND B) OR</a:t>
            </a:r>
          </a:p>
          <a:p xmlns:a="http://schemas.openxmlformats.org/drawingml/2006/main">
            <a:pPr marL="0" indent="0">
              <a:lnSpc>
                <a:spcPct val="112000"/>
              </a:lnSpc>
              <a:spcBef>
                <a:spcPts val="0"/>
              </a:spcBef>
              <a:spcAft>
                <a:spcPts val="0"/>
              </a:spcAft>
              <a:buNone/>
              <a:defRPr sz="1800">
                <a:solidFill>
                  <a:srgbClr val="FFFFFF"/>
                </a:solidFill>
                <a:latin typeface="Consolas"/>
                <a:ea typeface="Consolas"/>
                <a:cs typeface="Consolas"/>
              </a:defRPr>
            </a:pPr>
            <a:r>
              <a:rPr sz="1800">
                <a:solidFill>
                  <a:srgbClr val="FFFFFF"/>
                </a:solidFill>
                <a:latin typeface="Consolas"/>
                <a:ea typeface="Consolas"/>
                <a:cs typeface="Consolas"/>
              </a:rPr>
              <a:t>       (Cin AND (A XOR B))</a:t>
            </a:r>
          </a:p>
          <a:p xmlns:a="http://schemas.openxmlformats.org/drawingml/2006/main">
            <a:pPr marL="0" indent="0">
              <a:lnSpc>
                <a:spcPct val="112000"/>
              </a:lnSpc>
              <a:spcBef>
                <a:spcPts val="0"/>
              </a:spcBef>
              <a:spcAft>
                <a:spcPts val="0"/>
              </a:spcAft>
              <a:buNone/>
            </a:pPr>
            <a:r>
              <a:t/>
            </a:r>
          </a:p>
          <a:p xmlns:a="http://schemas.openxmlformats.org/drawingml/2006/main">
            <a:pPr marL="0" indent="0">
              <a:lnSpc>
                <a:spcPct val="112000"/>
              </a:lnSpc>
              <a:spcBef>
                <a:spcPts val="0"/>
              </a:spcBef>
              <a:spcAft>
                <a:spcPts val="0"/>
              </a:spcAft>
              <a:buNone/>
              <a:defRPr sz="1800">
                <a:solidFill>
                  <a:srgbClr val="FFFFFF"/>
                </a:solidFill>
                <a:latin typeface="Consolas"/>
                <a:ea typeface="Consolas"/>
                <a:cs typeface="Consolas"/>
              </a:defRPr>
            </a:pPr>
            <a:r>
              <a:rPr sz="1800">
                <a:solidFill>
                  <a:srgbClr val="FFFFFF"/>
                </a:solidFill>
                <a:latin typeface="Consolas"/>
                <a:ea typeface="Consolas"/>
                <a:cs typeface="Consolas"/>
              </a:rPr>
              <a:t>A=1, B=1, Cin=0:</a:t>
            </a:r>
          </a:p>
          <a:p xmlns:a="http://schemas.openxmlformats.org/drawingml/2006/main">
            <a:pPr marL="0" indent="0">
              <a:lnSpc>
                <a:spcPct val="112000"/>
              </a:lnSpc>
              <a:spcBef>
                <a:spcPts val="0"/>
              </a:spcBef>
              <a:spcAft>
                <a:spcPts val="0"/>
              </a:spcAft>
              <a:buNone/>
              <a:defRPr sz="1800">
                <a:solidFill>
                  <a:srgbClr val="FFFFFF"/>
                </a:solidFill>
                <a:latin typeface="Consolas"/>
                <a:ea typeface="Consolas"/>
                <a:cs typeface="Consolas"/>
              </a:defRPr>
            </a:pPr>
            <a:r>
              <a:rPr sz="1800">
                <a:solidFill>
                  <a:srgbClr val="FFFFFF"/>
                </a:solidFill>
                <a:latin typeface="Consolas"/>
                <a:ea typeface="Consolas"/>
                <a:cs typeface="Consolas"/>
              </a:rPr>
              <a:t>Sum = ?</a:t>
            </a:r>
          </a:p>
          <a:p xmlns:a="http://schemas.openxmlformats.org/drawingml/2006/main">
            <a:pPr marL="0" indent="0">
              <a:lnSpc>
                <a:spcPct val="112000"/>
              </a:lnSpc>
              <a:spcBef>
                <a:spcPts val="0"/>
              </a:spcBef>
              <a:spcAft>
                <a:spcPts val="0"/>
              </a:spcAft>
              <a:buNone/>
              <a:defRPr sz="1800">
                <a:solidFill>
                  <a:srgbClr val="FFFFFF"/>
                </a:solidFill>
                <a:latin typeface="Consolas"/>
                <a:ea typeface="Consolas"/>
                <a:cs typeface="Consolas"/>
              </a:defRPr>
            </a:pPr>
            <a:r>
              <a:rPr sz="1800">
                <a:solidFill>
                  <a:srgbClr val="FFFFFF"/>
                </a:solidFill>
                <a:latin typeface="Consolas"/>
                <a:ea typeface="Consolas"/>
                <a:cs typeface="Consolas"/>
              </a:rPr>
              <a:t>Cout = ?</a:t>
            </a:r>
          </a:p>
        </p:txBody>
      </p:sp>
      <p:sp>
        <p:nvSpPr>
          <p:cNvPr id="534" name="Takeaway">
            <a:extLst xmlns:a="http://schemas.openxmlformats.org/drawingml/2006/main">
              <a:ext uri="{FF2B5EF4-FFF2-40B4-BE49-F238E27FC236}">
                <a16:creationId xmlns:a16="http://schemas.microsoft.com/office/drawing/2014/main" id="{9E6E6410-3460-4CD9-8449-3E1ED9D20E57}"/>
              </a:ext>
            </a:extLst>
          </p:cNvPr>
          <p:cNvSpPr>
            <a:spLocks xmlns:a="http://schemas.openxmlformats.org/drawingml/2006/main" noGrp="1"/>
          </p:cNvSpPr>
          <p:nvPr/>
        </p:nvSpPr>
        <p:spPr>
          <a:xfrm xmlns:a="http://schemas.openxmlformats.org/drawingml/2006/main">
            <a:off x="393668" y="5715000"/>
            <a:ext cx="11404283" cy="4667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1350">
                <a:solidFill>
                  <a:srgbClr val="CCCCCC"/>
                </a:solidFill>
                <a:latin typeface="Arial"/>
                <a:ea typeface="Arial"/>
                <a:cs typeface="Arial"/>
              </a:defRPr>
            </a:defPPr>
            <a:lvl1pPr>
              <a:defRPr sz="1350">
                <a:solidFill>
                  <a:srgbClr val="CCCCCC"/>
                </a:solidFill>
                <a:latin typeface="Arial"/>
                <a:ea typeface="Arial"/>
                <a:cs typeface="Arial"/>
              </a:defRPr>
            </a:lvl1pPr>
            <a:lvl2pPr>
              <a:defRPr sz="1350">
                <a:solidFill>
                  <a:srgbClr val="CCCCCC"/>
                </a:solidFill>
                <a:latin typeface="Arial"/>
                <a:ea typeface="Arial"/>
                <a:cs typeface="Arial"/>
              </a:defRPr>
            </a:lvl2pPr>
            <a:lvl3pPr>
              <a:defRPr sz="1350">
                <a:solidFill>
                  <a:srgbClr val="CCCCCC"/>
                </a:solidFill>
                <a:latin typeface="Arial"/>
                <a:ea typeface="Arial"/>
                <a:cs typeface="Arial"/>
              </a:defRPr>
            </a:lvl3pPr>
            <a:lvl4pPr>
              <a:defRPr sz="1350">
                <a:solidFill>
                  <a:srgbClr val="CCCCCC"/>
                </a:solidFill>
                <a:latin typeface="Arial"/>
                <a:ea typeface="Arial"/>
                <a:cs typeface="Arial"/>
              </a:defRPr>
            </a:lvl4pPr>
            <a:lvl5pPr>
              <a:defRPr sz="1350">
                <a:solidFill>
                  <a:srgbClr val="CCCCCC"/>
                </a:solidFill>
                <a:latin typeface="Arial"/>
                <a:ea typeface="Arial"/>
                <a:cs typeface="Arial"/>
              </a:defRPr>
            </a:lvl5pPr>
            <a:lvl6pPr>
              <a:defRPr sz="1350">
                <a:solidFill>
                  <a:srgbClr val="CCCCCC"/>
                </a:solidFill>
                <a:latin typeface="Arial"/>
                <a:ea typeface="Arial"/>
                <a:cs typeface="Arial"/>
              </a:defRPr>
            </a:lvl6pPr>
            <a:lvl7pPr>
              <a:defRPr sz="1350">
                <a:solidFill>
                  <a:srgbClr val="CCCCCC"/>
                </a:solidFill>
                <a:latin typeface="Arial"/>
                <a:ea typeface="Arial"/>
                <a:cs typeface="Arial"/>
              </a:defRPr>
            </a:lvl7pPr>
            <a:lvl8pPr>
              <a:defRPr sz="1350">
                <a:solidFill>
                  <a:srgbClr val="CCCCCC"/>
                </a:solidFill>
                <a:latin typeface="Arial"/>
                <a:ea typeface="Arial"/>
                <a:cs typeface="Arial"/>
              </a:defRPr>
            </a:lvl8pPr>
            <a:lvl9pPr>
              <a:defRPr sz="1350">
                <a:solidFill>
                  <a:srgbClr val="CCCCCC"/>
                </a:solidFill>
                <a:latin typeface="Arial"/>
                <a:ea typeface="Arial"/>
                <a:cs typeface="Arial"/>
              </a:defRPr>
            </a:lvl9pPr>
          </a:lstStyle>
          <a:p xmlns:a="http://schemas.openxmlformats.org/drawingml/2006/main">
            <a:pPr marL="0" indent="0">
              <a:lnSpc>
                <a:spcPct val="112000"/>
              </a:lnSpc>
              <a:spcBef>
                <a:spcPts val="0"/>
              </a:spcBef>
              <a:spcAft>
                <a:spcPts val="0"/>
              </a:spcAft>
              <a:buNone/>
              <a:defRPr sz="1350">
                <a:solidFill>
                  <a:srgbClr val="CCCCCC"/>
                </a:solidFill>
                <a:latin typeface="Arial"/>
                <a:ea typeface="Arial"/>
                <a:cs typeface="Arial"/>
              </a:defRPr>
            </a:pPr>
            <a:r>
              <a:rPr sz="1350">
                <a:solidFill>
                  <a:srgbClr val="CCCCCC"/>
                </a:solidFill>
                <a:latin typeface="Arial"/>
                <a:ea typeface="Arial"/>
                <a:cs typeface="Arial"/>
              </a:rPr>
              <a:t>Timing follows the longest relevant signal path, not just the number of gates drawn.</a:t>
            </a:r>
          </a:p>
        </p:txBody>
      </p:sp>
    </p:spTree>
    <p:extLst>
      <p:ext uri="{BB962C8B-B14F-4D97-AF65-F5344CB8AC3E}">
        <p14:creationId xmlns:p14="http://schemas.microsoft.com/office/powerpoint/2010/main" val="3667182145"/>
      </p:ext>
    </p:extLst>
  </p:cSld>
</p:sld>
</file>

<file path=ppt/theme/theme1.xml><?xml version="1.0" encoding="utf-8"?>
<a:theme xmlns:a="http://schemas.openxmlformats.org/drawingml/2006/main" name="Default Codex Theme">
  <a:themeElements>
    <a:clrScheme name="Codex Colors">
      <a:dk1>
        <a:srgbClr val="000000"/>
      </a:dk1>
      <a:lt1>
        <a:srgbClr val="FFFFFF"/>
      </a:lt1>
      <a:dk2>
        <a:srgbClr val="00264F"/>
      </a:dk2>
      <a:lt2>
        <a:srgbClr val="D0EDFA"/>
      </a:lt2>
      <a:accent1>
        <a:srgbClr val="6DCBF4"/>
      </a:accent1>
      <a:accent2>
        <a:srgbClr val="3D8DFF"/>
      </a:accent2>
      <a:accent3>
        <a:srgbClr val="47E2C2"/>
      </a:accent3>
      <a:accent4>
        <a:srgbClr val="85DF7B"/>
      </a:accent4>
      <a:accent5>
        <a:srgbClr val="F7CB59"/>
      </a:accent5>
      <a:accent6>
        <a:srgbClr val="F67576"/>
      </a:accent6>
      <a:hlink>
        <a:srgbClr val="000000"/>
      </a:hlink>
      <a:folHlink>
        <a:srgbClr val="0097A7"/>
      </a:folHlink>
    </a:clrScheme>
    <a:fontScheme name="Helvetica Neue">
      <a:majorFont>
        <a:latin typeface="Helvetica Neue"/>
        <a:ea typeface=""/>
        <a:cs typeface=""/>
      </a:majorFont>
      <a:minorFont>
        <a:latin typeface="Helvetica Neue"/>
        <a:ea typeface=""/>
        <a:cs typeface=""/>
      </a:minorFont>
    </a:fontScheme>
    <a:fmtScheme name="Codex Colors">
      <a:fillStyleLst>
        <a:solidFill>
          <a:schemeClr val="phClr"/>
        </a:solidFill>
        <a:gradFill rotWithShape="1">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rotWithShape="1">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2026-10-23T15:55:27.1380000Z</dcterms:created>
  <dcterms:modified xsi:type="dcterms:W3CDTF">2026-10-23T15:55:27.1390000Z</dcterms:modified>
</coreProperties>
</file>