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6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</p:sldIdLst>
  <p:sldSz cy="6858000" cx="12192000"/>
  <p:notesSz cx="6858000" cy="9144000"/>
  <p:embeddedFontLst>
    <p:embeddedFont>
      <p:font typeface="Helvetica Neue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HelveticaNeue-regular.fntdata"/><Relationship Id="rId11" Type="http://schemas.openxmlformats.org/officeDocument/2006/relationships/slide" Target="slides/slide7.xml"/><Relationship Id="rId22" Type="http://schemas.openxmlformats.org/officeDocument/2006/relationships/font" Target="fonts/HelveticaNeue-italic.fntdata"/><Relationship Id="rId10" Type="http://schemas.openxmlformats.org/officeDocument/2006/relationships/slide" Target="slides/slide6.xml"/><Relationship Id="rId21" Type="http://schemas.openxmlformats.org/officeDocument/2006/relationships/font" Target="fonts/HelveticaNeue-bold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23" Type="http://schemas.openxmlformats.org/officeDocument/2006/relationships/font" Target="fonts/HelveticaNeue-bold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6" Type="http://schemas.openxmlformats.org/officeDocument/2006/relationships/slide" Target="slides/slide2.xml"/><Relationship Id="rId18" Type="http://schemas.openxmlformats.org/officeDocument/2006/relationships/slide" Target="slides/slide14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/>
            </a:lvl1pPr>
            <a:lvl2pPr indent="-228600" lvl="1" marL="9144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indent="-228600" lvl="2" marL="1371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indent="-228600" lvl="3" marL="18288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indent="-228600" lvl="4" marL="22860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indent="-228600" lvl="5" marL="27432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indent="-228600" lvl="6" marL="32004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indent="-228600" lvl="7" marL="3657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indent="-228600" lvl="8" marL="41148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3" name="Google Shape;53;p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1" name="Google Shape;61;p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62" name="Google Shape;62;p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3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1" name="Google Shape;71;p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72" name="Google Shape;72;p3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4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2" name="Google Shape;82;p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83" name="Google Shape;83;p4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5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4" name="Google Shape;94;p5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95" name="Google Shape;95;p5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5" name="Google Shape;105;p6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106" name="Google Shape;106;p6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7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7" name="Google Shape;117;p7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118" name="Google Shape;118;p7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8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8" name="Google Shape;128;p8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129" name="Google Shape;129;p8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9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9" name="Google Shape;139;p9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140" name="Google Shape;140;p9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0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0" name="Google Shape;150;p10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151" name="Google Shape;151;p10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1" name="Google Shape;161;p1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162" name="Google Shape;162;p1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2" name="Google Shape;172;p1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173" name="Google Shape;173;p1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3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3" name="Google Shape;183;p1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184" name="Google Shape;184;p13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5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4" name="Google Shape;194;p15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195" name="Google Shape;195;p15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6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5" name="Google Shape;205;p16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/>
          </a:p>
        </p:txBody>
      </p:sp>
      <p:sp>
        <p:nvSpPr>
          <p:cNvPr id="206" name="Google Shape;206;p16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"/>
          <p:cNvSpPr txBox="1"/>
          <p:nvPr>
            <p:ph type="ctrTitle"/>
          </p:nvPr>
        </p:nvSpPr>
        <p:spPr>
          <a:xfrm>
            <a:off x="393700" y="1041400"/>
            <a:ext cx="7493000" cy="249149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Helvetica Neue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" type="subTitle"/>
          </p:nvPr>
        </p:nvSpPr>
        <p:spPr>
          <a:xfrm>
            <a:off x="393700" y="4356100"/>
            <a:ext cx="5537200" cy="16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idx="11" type="ftr"/>
          </p:nvPr>
        </p:nvSpPr>
        <p:spPr>
          <a:xfrm>
            <a:off x="393700" y="6279952"/>
            <a:ext cx="3568700" cy="241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11279332" y="6279294"/>
            <a:ext cx="518968" cy="241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Clr>
                <a:schemeClr val="lt1"/>
              </a:buClr>
              <a:buSzPts val="1000"/>
              <a:buFont typeface="Helvetica Neue"/>
              <a:buNone/>
              <a:defRPr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spcBef>
                <a:spcPts val="0"/>
              </a:spcBef>
              <a:buClr>
                <a:schemeClr val="lt1"/>
              </a:buClr>
              <a:buSzPts val="1000"/>
              <a:buFont typeface="Helvetica Neue"/>
              <a:buNone/>
              <a:defRPr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spcBef>
                <a:spcPts val="0"/>
              </a:spcBef>
              <a:buClr>
                <a:schemeClr val="lt1"/>
              </a:buClr>
              <a:buSzPts val="1000"/>
              <a:buFont typeface="Helvetica Neue"/>
              <a:buNone/>
              <a:defRPr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spcBef>
                <a:spcPts val="0"/>
              </a:spcBef>
              <a:buClr>
                <a:schemeClr val="lt1"/>
              </a:buClr>
              <a:buSzPts val="1000"/>
              <a:buFont typeface="Helvetica Neue"/>
              <a:buNone/>
              <a:defRPr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spcBef>
                <a:spcPts val="0"/>
              </a:spcBef>
              <a:buClr>
                <a:schemeClr val="lt1"/>
              </a:buClr>
              <a:buSzPts val="1000"/>
              <a:buFont typeface="Helvetica Neue"/>
              <a:buNone/>
              <a:defRPr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spcBef>
                <a:spcPts val="0"/>
              </a:spcBef>
              <a:buClr>
                <a:schemeClr val="lt1"/>
              </a:buClr>
              <a:buSzPts val="1000"/>
              <a:buFont typeface="Helvetica Neue"/>
              <a:buNone/>
              <a:defRPr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spcBef>
                <a:spcPts val="0"/>
              </a:spcBef>
              <a:buClr>
                <a:schemeClr val="lt1"/>
              </a:buClr>
              <a:buSzPts val="1000"/>
              <a:buFont typeface="Helvetica Neue"/>
              <a:buNone/>
              <a:defRPr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spcBef>
                <a:spcPts val="0"/>
              </a:spcBef>
              <a:buClr>
                <a:schemeClr val="lt1"/>
              </a:buClr>
              <a:buSzPts val="1000"/>
              <a:buFont typeface="Helvetica Neue"/>
              <a:buNone/>
              <a:defRPr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spcBef>
                <a:spcPts val="0"/>
              </a:spcBef>
              <a:buClr>
                <a:schemeClr val="lt1"/>
              </a:buClr>
              <a:buSzPts val="1000"/>
              <a:buFont typeface="Helvetica Neue"/>
              <a:buNone/>
              <a:defRPr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" name="Google Shape;20;p3"/>
          <p:cNvSpPr txBox="1"/>
          <p:nvPr>
            <p:ph type="title"/>
          </p:nvPr>
        </p:nvSpPr>
        <p:spPr>
          <a:xfrm>
            <a:off x="393700" y="344008"/>
            <a:ext cx="11404600" cy="10474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93700" y="2032000"/>
            <a:ext cx="11404600" cy="39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1" type="ftr"/>
          </p:nvPr>
        </p:nvSpPr>
        <p:spPr>
          <a:xfrm>
            <a:off x="393700" y="6279952"/>
            <a:ext cx="3568700" cy="241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11279332" y="6279294"/>
            <a:ext cx="518968" cy="241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Clr>
                <a:schemeClr val="lt1"/>
              </a:buClr>
              <a:buSzPts val="1000"/>
              <a:buFont typeface="Helvetica Neue"/>
              <a:buNone/>
              <a:defRPr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spcBef>
                <a:spcPts val="0"/>
              </a:spcBef>
              <a:buClr>
                <a:schemeClr val="lt1"/>
              </a:buClr>
              <a:buSzPts val="1000"/>
              <a:buFont typeface="Helvetica Neue"/>
              <a:buNone/>
              <a:defRPr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spcBef>
                <a:spcPts val="0"/>
              </a:spcBef>
              <a:buClr>
                <a:schemeClr val="lt1"/>
              </a:buClr>
              <a:buSzPts val="1000"/>
              <a:buFont typeface="Helvetica Neue"/>
              <a:buNone/>
              <a:defRPr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spcBef>
                <a:spcPts val="0"/>
              </a:spcBef>
              <a:buClr>
                <a:schemeClr val="lt1"/>
              </a:buClr>
              <a:buSzPts val="1000"/>
              <a:buFont typeface="Helvetica Neue"/>
              <a:buNone/>
              <a:defRPr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spcBef>
                <a:spcPts val="0"/>
              </a:spcBef>
              <a:buClr>
                <a:schemeClr val="lt1"/>
              </a:buClr>
              <a:buSzPts val="1000"/>
              <a:buFont typeface="Helvetica Neue"/>
              <a:buNone/>
              <a:defRPr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spcBef>
                <a:spcPts val="0"/>
              </a:spcBef>
              <a:buClr>
                <a:schemeClr val="lt1"/>
              </a:buClr>
              <a:buSzPts val="1000"/>
              <a:buFont typeface="Helvetica Neue"/>
              <a:buNone/>
              <a:defRPr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spcBef>
                <a:spcPts val="0"/>
              </a:spcBef>
              <a:buClr>
                <a:schemeClr val="lt1"/>
              </a:buClr>
              <a:buSzPts val="1000"/>
              <a:buFont typeface="Helvetica Neue"/>
              <a:buNone/>
              <a:defRPr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spcBef>
                <a:spcPts val="0"/>
              </a:spcBef>
              <a:buClr>
                <a:schemeClr val="lt1"/>
              </a:buClr>
              <a:buSzPts val="1000"/>
              <a:buFont typeface="Helvetica Neue"/>
              <a:buNone/>
              <a:defRPr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spcBef>
                <a:spcPts val="0"/>
              </a:spcBef>
              <a:buClr>
                <a:schemeClr val="lt1"/>
              </a:buClr>
              <a:buSzPts val="1000"/>
              <a:buFont typeface="Helvetica Neue"/>
              <a:buNone/>
              <a:defRPr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5" name="Google Shape;25;p4"/>
          <p:cNvSpPr txBox="1"/>
          <p:nvPr>
            <p:ph type="title"/>
          </p:nvPr>
        </p:nvSpPr>
        <p:spPr>
          <a:xfrm>
            <a:off x="393700" y="344008"/>
            <a:ext cx="11404600" cy="10474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93700" y="2032000"/>
            <a:ext cx="5537200" cy="39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1" type="ftr"/>
          </p:nvPr>
        </p:nvSpPr>
        <p:spPr>
          <a:xfrm>
            <a:off x="393700" y="6279952"/>
            <a:ext cx="3568700" cy="241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11279332" y="6279294"/>
            <a:ext cx="518968" cy="241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Clr>
                <a:schemeClr val="lt1"/>
              </a:buClr>
              <a:buSzPts val="1000"/>
              <a:buFont typeface="Helvetica Neue"/>
              <a:buNone/>
              <a:defRPr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spcBef>
                <a:spcPts val="0"/>
              </a:spcBef>
              <a:buClr>
                <a:schemeClr val="lt1"/>
              </a:buClr>
              <a:buSzPts val="1000"/>
              <a:buFont typeface="Helvetica Neue"/>
              <a:buNone/>
              <a:defRPr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spcBef>
                <a:spcPts val="0"/>
              </a:spcBef>
              <a:buClr>
                <a:schemeClr val="lt1"/>
              </a:buClr>
              <a:buSzPts val="1000"/>
              <a:buFont typeface="Helvetica Neue"/>
              <a:buNone/>
              <a:defRPr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spcBef>
                <a:spcPts val="0"/>
              </a:spcBef>
              <a:buClr>
                <a:schemeClr val="lt1"/>
              </a:buClr>
              <a:buSzPts val="1000"/>
              <a:buFont typeface="Helvetica Neue"/>
              <a:buNone/>
              <a:defRPr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spcBef>
                <a:spcPts val="0"/>
              </a:spcBef>
              <a:buClr>
                <a:schemeClr val="lt1"/>
              </a:buClr>
              <a:buSzPts val="1000"/>
              <a:buFont typeface="Helvetica Neue"/>
              <a:buNone/>
              <a:defRPr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spcBef>
                <a:spcPts val="0"/>
              </a:spcBef>
              <a:buClr>
                <a:schemeClr val="lt1"/>
              </a:buClr>
              <a:buSzPts val="1000"/>
              <a:buFont typeface="Helvetica Neue"/>
              <a:buNone/>
              <a:defRPr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spcBef>
                <a:spcPts val="0"/>
              </a:spcBef>
              <a:buClr>
                <a:schemeClr val="lt1"/>
              </a:buClr>
              <a:buSzPts val="1000"/>
              <a:buFont typeface="Helvetica Neue"/>
              <a:buNone/>
              <a:defRPr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spcBef>
                <a:spcPts val="0"/>
              </a:spcBef>
              <a:buClr>
                <a:schemeClr val="lt1"/>
              </a:buClr>
              <a:buSzPts val="1000"/>
              <a:buFont typeface="Helvetica Neue"/>
              <a:buNone/>
              <a:defRPr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spcBef>
                <a:spcPts val="0"/>
              </a:spcBef>
              <a:buClr>
                <a:schemeClr val="lt1"/>
              </a:buClr>
              <a:buSzPts val="1000"/>
              <a:buFont typeface="Helvetica Neue"/>
              <a:buNone/>
              <a:defRPr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0" name="Google Shape;30;p5"/>
          <p:cNvSpPr txBox="1"/>
          <p:nvPr>
            <p:ph idx="2" type="body"/>
          </p:nvPr>
        </p:nvSpPr>
        <p:spPr>
          <a:xfrm>
            <a:off x="6256618" y="2032000"/>
            <a:ext cx="5537200" cy="39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type="title"/>
          </p:nvPr>
        </p:nvSpPr>
        <p:spPr>
          <a:xfrm>
            <a:off x="393700" y="344008"/>
            <a:ext cx="11404600" cy="10474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Content">
  <p:cSld name="Three Conte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 txBox="1"/>
          <p:nvPr>
            <p:ph idx="1" type="body"/>
          </p:nvPr>
        </p:nvSpPr>
        <p:spPr>
          <a:xfrm>
            <a:off x="393700" y="2032000"/>
            <a:ext cx="3568700" cy="39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93700" y="6279952"/>
            <a:ext cx="3568700" cy="241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11279332" y="6279294"/>
            <a:ext cx="518968" cy="241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Clr>
                <a:schemeClr val="lt1"/>
              </a:buClr>
              <a:buSzPts val="1000"/>
              <a:buFont typeface="Helvetica Neue"/>
              <a:buNone/>
              <a:defRPr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spcBef>
                <a:spcPts val="0"/>
              </a:spcBef>
              <a:buClr>
                <a:schemeClr val="lt1"/>
              </a:buClr>
              <a:buSzPts val="1000"/>
              <a:buFont typeface="Helvetica Neue"/>
              <a:buNone/>
              <a:defRPr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spcBef>
                <a:spcPts val="0"/>
              </a:spcBef>
              <a:buClr>
                <a:schemeClr val="lt1"/>
              </a:buClr>
              <a:buSzPts val="1000"/>
              <a:buFont typeface="Helvetica Neue"/>
              <a:buNone/>
              <a:defRPr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spcBef>
                <a:spcPts val="0"/>
              </a:spcBef>
              <a:buClr>
                <a:schemeClr val="lt1"/>
              </a:buClr>
              <a:buSzPts val="1000"/>
              <a:buFont typeface="Helvetica Neue"/>
              <a:buNone/>
              <a:defRPr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spcBef>
                <a:spcPts val="0"/>
              </a:spcBef>
              <a:buClr>
                <a:schemeClr val="lt1"/>
              </a:buClr>
              <a:buSzPts val="1000"/>
              <a:buFont typeface="Helvetica Neue"/>
              <a:buNone/>
              <a:defRPr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spcBef>
                <a:spcPts val="0"/>
              </a:spcBef>
              <a:buClr>
                <a:schemeClr val="lt1"/>
              </a:buClr>
              <a:buSzPts val="1000"/>
              <a:buFont typeface="Helvetica Neue"/>
              <a:buNone/>
              <a:defRPr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spcBef>
                <a:spcPts val="0"/>
              </a:spcBef>
              <a:buClr>
                <a:schemeClr val="lt1"/>
              </a:buClr>
              <a:buSzPts val="1000"/>
              <a:buFont typeface="Helvetica Neue"/>
              <a:buNone/>
              <a:defRPr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spcBef>
                <a:spcPts val="0"/>
              </a:spcBef>
              <a:buClr>
                <a:schemeClr val="lt1"/>
              </a:buClr>
              <a:buSzPts val="1000"/>
              <a:buFont typeface="Helvetica Neue"/>
              <a:buNone/>
              <a:defRPr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spcBef>
                <a:spcPts val="0"/>
              </a:spcBef>
              <a:buClr>
                <a:schemeClr val="lt1"/>
              </a:buClr>
              <a:buSzPts val="1000"/>
              <a:buFont typeface="Helvetica Neue"/>
              <a:buNone/>
              <a:defRPr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318000" y="2032000"/>
            <a:ext cx="3568700" cy="39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3" type="body"/>
          </p:nvPr>
        </p:nvSpPr>
        <p:spPr>
          <a:xfrm>
            <a:off x="8232273" y="2032000"/>
            <a:ext cx="3568700" cy="39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type="title"/>
          </p:nvPr>
        </p:nvSpPr>
        <p:spPr>
          <a:xfrm>
            <a:off x="393700" y="344008"/>
            <a:ext cx="11404600" cy="10474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Content">
  <p:cSld name="Four Conten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7"/>
          <p:cNvSpPr txBox="1"/>
          <p:nvPr>
            <p:ph idx="1" type="body"/>
          </p:nvPr>
        </p:nvSpPr>
        <p:spPr>
          <a:xfrm>
            <a:off x="393700" y="2213811"/>
            <a:ext cx="2595934" cy="37805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7"/>
          <p:cNvSpPr txBox="1"/>
          <p:nvPr>
            <p:ph idx="11" type="ftr"/>
          </p:nvPr>
        </p:nvSpPr>
        <p:spPr>
          <a:xfrm>
            <a:off x="393700" y="6279952"/>
            <a:ext cx="3568700" cy="241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2" type="sldNum"/>
          </p:nvPr>
        </p:nvSpPr>
        <p:spPr>
          <a:xfrm>
            <a:off x="11279332" y="6279294"/>
            <a:ext cx="518968" cy="241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Clr>
                <a:schemeClr val="lt1"/>
              </a:buClr>
              <a:buSzPts val="1000"/>
              <a:buFont typeface="Helvetica Neue"/>
              <a:buNone/>
              <a:defRPr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spcBef>
                <a:spcPts val="0"/>
              </a:spcBef>
              <a:buClr>
                <a:schemeClr val="lt1"/>
              </a:buClr>
              <a:buSzPts val="1000"/>
              <a:buFont typeface="Helvetica Neue"/>
              <a:buNone/>
              <a:defRPr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spcBef>
                <a:spcPts val="0"/>
              </a:spcBef>
              <a:buClr>
                <a:schemeClr val="lt1"/>
              </a:buClr>
              <a:buSzPts val="1000"/>
              <a:buFont typeface="Helvetica Neue"/>
              <a:buNone/>
              <a:defRPr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spcBef>
                <a:spcPts val="0"/>
              </a:spcBef>
              <a:buClr>
                <a:schemeClr val="lt1"/>
              </a:buClr>
              <a:buSzPts val="1000"/>
              <a:buFont typeface="Helvetica Neue"/>
              <a:buNone/>
              <a:defRPr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spcBef>
                <a:spcPts val="0"/>
              </a:spcBef>
              <a:buClr>
                <a:schemeClr val="lt1"/>
              </a:buClr>
              <a:buSzPts val="1000"/>
              <a:buFont typeface="Helvetica Neue"/>
              <a:buNone/>
              <a:defRPr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spcBef>
                <a:spcPts val="0"/>
              </a:spcBef>
              <a:buClr>
                <a:schemeClr val="lt1"/>
              </a:buClr>
              <a:buSzPts val="1000"/>
              <a:buFont typeface="Helvetica Neue"/>
              <a:buNone/>
              <a:defRPr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spcBef>
                <a:spcPts val="0"/>
              </a:spcBef>
              <a:buClr>
                <a:schemeClr val="lt1"/>
              </a:buClr>
              <a:buSzPts val="1000"/>
              <a:buFont typeface="Helvetica Neue"/>
              <a:buNone/>
              <a:defRPr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spcBef>
                <a:spcPts val="0"/>
              </a:spcBef>
              <a:buClr>
                <a:schemeClr val="lt1"/>
              </a:buClr>
              <a:buSzPts val="1000"/>
              <a:buFont typeface="Helvetica Neue"/>
              <a:buNone/>
              <a:defRPr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spcBef>
                <a:spcPts val="0"/>
              </a:spcBef>
              <a:buClr>
                <a:schemeClr val="lt1"/>
              </a:buClr>
              <a:buSzPts val="1000"/>
              <a:buFont typeface="Helvetica Neue"/>
              <a:buNone/>
              <a:defRPr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3" name="Google Shape;43;p7"/>
          <p:cNvSpPr txBox="1"/>
          <p:nvPr>
            <p:ph type="title"/>
          </p:nvPr>
        </p:nvSpPr>
        <p:spPr>
          <a:xfrm>
            <a:off x="393700" y="344008"/>
            <a:ext cx="11404600" cy="10474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2" type="body"/>
          </p:nvPr>
        </p:nvSpPr>
        <p:spPr>
          <a:xfrm>
            <a:off x="3334966" y="2213811"/>
            <a:ext cx="2595934" cy="37805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7"/>
          <p:cNvSpPr txBox="1"/>
          <p:nvPr>
            <p:ph idx="3" type="body"/>
          </p:nvPr>
        </p:nvSpPr>
        <p:spPr>
          <a:xfrm>
            <a:off x="6264413" y="2213811"/>
            <a:ext cx="2595934" cy="37805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4" type="body"/>
          </p:nvPr>
        </p:nvSpPr>
        <p:spPr>
          <a:xfrm>
            <a:off x="9205679" y="2213811"/>
            <a:ext cx="2595934" cy="37805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oter Only">
  <p:cSld name="Footer 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93700" y="6279952"/>
            <a:ext cx="3568700" cy="241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11279332" y="6279294"/>
            <a:ext cx="518968" cy="241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algn="r">
              <a:spcBef>
                <a:spcPts val="0"/>
              </a:spcBef>
              <a:buClr>
                <a:schemeClr val="lt1"/>
              </a:buClr>
              <a:buSzPts val="1000"/>
              <a:buFont typeface="Helvetica Neue"/>
              <a:buNone/>
              <a:defRPr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algn="r">
              <a:spcBef>
                <a:spcPts val="0"/>
              </a:spcBef>
              <a:buClr>
                <a:schemeClr val="lt1"/>
              </a:buClr>
              <a:buSzPts val="1000"/>
              <a:buFont typeface="Helvetica Neue"/>
              <a:buNone/>
              <a:defRPr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algn="r">
              <a:spcBef>
                <a:spcPts val="0"/>
              </a:spcBef>
              <a:buClr>
                <a:schemeClr val="lt1"/>
              </a:buClr>
              <a:buSzPts val="1000"/>
              <a:buFont typeface="Helvetica Neue"/>
              <a:buNone/>
              <a:defRPr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algn="r">
              <a:spcBef>
                <a:spcPts val="0"/>
              </a:spcBef>
              <a:buClr>
                <a:schemeClr val="lt1"/>
              </a:buClr>
              <a:buSzPts val="1000"/>
              <a:buFont typeface="Helvetica Neue"/>
              <a:buNone/>
              <a:defRPr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algn="r">
              <a:spcBef>
                <a:spcPts val="0"/>
              </a:spcBef>
              <a:buClr>
                <a:schemeClr val="lt1"/>
              </a:buClr>
              <a:buSzPts val="1000"/>
              <a:buFont typeface="Helvetica Neue"/>
              <a:buNone/>
              <a:defRPr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algn="r">
              <a:spcBef>
                <a:spcPts val="0"/>
              </a:spcBef>
              <a:buClr>
                <a:schemeClr val="lt1"/>
              </a:buClr>
              <a:buSzPts val="1000"/>
              <a:buFont typeface="Helvetica Neue"/>
              <a:buNone/>
              <a:defRPr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algn="r">
              <a:spcBef>
                <a:spcPts val="0"/>
              </a:spcBef>
              <a:buClr>
                <a:schemeClr val="lt1"/>
              </a:buClr>
              <a:buSzPts val="1000"/>
              <a:buFont typeface="Helvetica Neue"/>
              <a:buNone/>
              <a:defRPr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algn="r">
              <a:spcBef>
                <a:spcPts val="0"/>
              </a:spcBef>
              <a:buClr>
                <a:schemeClr val="lt1"/>
              </a:buClr>
              <a:buSzPts val="1000"/>
              <a:buFont typeface="Helvetica Neue"/>
              <a:buNone/>
              <a:defRPr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algn="r">
              <a:spcBef>
                <a:spcPts val="0"/>
              </a:spcBef>
              <a:buClr>
                <a:schemeClr val="lt1"/>
              </a:buClr>
              <a:buSzPts val="1000"/>
              <a:buFont typeface="Helvetica Neue"/>
              <a:buNone/>
              <a:defRPr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393700" y="344008"/>
            <a:ext cx="11404600" cy="10474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900"/>
              <a:buFont typeface="Helvetica Neue"/>
              <a:buNone/>
              <a:defRPr b="0" i="0" sz="29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393700" y="2032000"/>
            <a:ext cx="11404600" cy="39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810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355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3429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1" type="ftr"/>
          </p:nvPr>
        </p:nvSpPr>
        <p:spPr>
          <a:xfrm>
            <a:off x="393700" y="6279952"/>
            <a:ext cx="3568700" cy="241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"/>
              <a:buNone/>
              <a:defRPr sz="1000">
                <a:solidFill>
                  <a:schemeClr val="lt1"/>
                </a:solidFill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13" name="Google Shape;13;p1"/>
          <p:cNvSpPr txBox="1"/>
          <p:nvPr>
            <p:ph idx="12" type="sldNum"/>
          </p:nvPr>
        </p:nvSpPr>
        <p:spPr>
          <a:xfrm>
            <a:off x="11279332" y="6279294"/>
            <a:ext cx="518968" cy="24124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spcBef>
                <a:spcPts val="0"/>
              </a:spcBef>
              <a:buClr>
                <a:schemeClr val="lt1"/>
              </a:buClr>
              <a:buSzPts val="1000"/>
              <a:buFont typeface="Helvetica Neue"/>
              <a:buNone/>
              <a:defRPr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rtl="0" algn="r">
              <a:spcBef>
                <a:spcPts val="0"/>
              </a:spcBef>
              <a:buClr>
                <a:schemeClr val="lt1"/>
              </a:buClr>
              <a:buSzPts val="1000"/>
              <a:buFont typeface="Helvetica Neue"/>
              <a:buNone/>
              <a:defRPr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rtl="0" algn="r">
              <a:spcBef>
                <a:spcPts val="0"/>
              </a:spcBef>
              <a:buClr>
                <a:schemeClr val="lt1"/>
              </a:buClr>
              <a:buSzPts val="1000"/>
              <a:buFont typeface="Helvetica Neue"/>
              <a:buNone/>
              <a:defRPr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rtl="0" algn="r">
              <a:spcBef>
                <a:spcPts val="0"/>
              </a:spcBef>
              <a:buClr>
                <a:schemeClr val="lt1"/>
              </a:buClr>
              <a:buSzPts val="1000"/>
              <a:buFont typeface="Helvetica Neue"/>
              <a:buNone/>
              <a:defRPr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rtl="0" algn="r">
              <a:spcBef>
                <a:spcPts val="0"/>
              </a:spcBef>
              <a:buClr>
                <a:schemeClr val="lt1"/>
              </a:buClr>
              <a:buSzPts val="1000"/>
              <a:buFont typeface="Helvetica Neue"/>
              <a:buNone/>
              <a:defRPr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rtl="0" algn="r">
              <a:spcBef>
                <a:spcPts val="0"/>
              </a:spcBef>
              <a:buClr>
                <a:schemeClr val="lt1"/>
              </a:buClr>
              <a:buSzPts val="1000"/>
              <a:buFont typeface="Helvetica Neue"/>
              <a:buNone/>
              <a:defRPr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rtl="0" algn="r">
              <a:spcBef>
                <a:spcPts val="0"/>
              </a:spcBef>
              <a:buClr>
                <a:schemeClr val="lt1"/>
              </a:buClr>
              <a:buSzPts val="1000"/>
              <a:buFont typeface="Helvetica Neue"/>
              <a:buNone/>
              <a:defRPr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rtl="0" algn="r">
              <a:spcBef>
                <a:spcPts val="0"/>
              </a:spcBef>
              <a:buClr>
                <a:schemeClr val="lt1"/>
              </a:buClr>
              <a:buSzPts val="1000"/>
              <a:buFont typeface="Helvetica Neue"/>
              <a:buNone/>
              <a:defRPr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rtl="0" algn="r">
              <a:spcBef>
                <a:spcPts val="0"/>
              </a:spcBef>
              <a:buClr>
                <a:schemeClr val="lt1"/>
              </a:buClr>
              <a:buSzPts val="1000"/>
              <a:buFont typeface="Helvetica Neue"/>
              <a:buNone/>
              <a:defRPr sz="100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>
          <p15:clr>
            <a:srgbClr val="F26B43"/>
          </p15:clr>
        </p15:guide>
        <p15:guide id="2" pos="7680">
          <p15:clr>
            <a:srgbClr val="F26B43"/>
          </p15:clr>
        </p15:guide>
        <p15:guide id="3" pos="248">
          <p15:clr>
            <a:srgbClr val="F26B43"/>
          </p15:clr>
        </p15:guide>
        <p15:guide id="4" pos="1264">
          <p15:clr>
            <a:srgbClr val="F26B43"/>
          </p15:clr>
        </p15:guide>
        <p15:guide id="5" pos="1480">
          <p15:clr>
            <a:srgbClr val="F26B43"/>
          </p15:clr>
        </p15:guide>
        <p15:guide id="6" pos="2496">
          <p15:clr>
            <a:srgbClr val="F26B43"/>
          </p15:clr>
        </p15:guide>
        <p15:guide id="7" pos="2712">
          <p15:clr>
            <a:srgbClr val="F26B43"/>
          </p15:clr>
        </p15:guide>
        <p15:guide id="8" pos="3736">
          <p15:clr>
            <a:srgbClr val="F26B43"/>
          </p15:clr>
        </p15:guide>
        <p15:guide id="9" pos="3944">
          <p15:clr>
            <a:srgbClr val="F26B43"/>
          </p15:clr>
        </p15:guide>
        <p15:guide id="10" pos="4968">
          <p15:clr>
            <a:srgbClr val="F26B43"/>
          </p15:clr>
        </p15:guide>
        <p15:guide id="11" pos="5184">
          <p15:clr>
            <a:srgbClr val="F26B43"/>
          </p15:clr>
        </p15:guide>
        <p15:guide id="12" pos="6200">
          <p15:clr>
            <a:srgbClr val="F26B43"/>
          </p15:clr>
        </p15:guide>
        <p15:guide id="13" pos="6416">
          <p15:clr>
            <a:srgbClr val="F26B43"/>
          </p15:clr>
        </p15:guide>
        <p15:guide id="14" pos="7432">
          <p15:clr>
            <a:srgbClr val="F26B43"/>
          </p15:clr>
        </p15:guide>
        <p15:guide id="15" orient="horz">
          <p15:clr>
            <a:srgbClr val="F26B43"/>
          </p15:clr>
        </p15:guide>
        <p15:guide id="16" orient="horz" pos="248">
          <p15:clr>
            <a:srgbClr val="F26B43"/>
          </p15:clr>
        </p15:guide>
        <p15:guide id="17" orient="horz" pos="656">
          <p15:clr>
            <a:srgbClr val="F26B43"/>
          </p15:clr>
        </p15:guide>
        <p15:guide id="18" orient="horz" pos="872">
          <p15:clr>
            <a:srgbClr val="F26B43"/>
          </p15:clr>
        </p15:guide>
        <p15:guide id="19" orient="horz" pos="1280">
          <p15:clr>
            <a:srgbClr val="F26B43"/>
          </p15:clr>
        </p15:guide>
        <p15:guide id="20" orient="horz" pos="1496">
          <p15:clr>
            <a:srgbClr val="F26B43"/>
          </p15:clr>
        </p15:guide>
        <p15:guide id="21" orient="horz" pos="1904">
          <p15:clr>
            <a:srgbClr val="F26B43"/>
          </p15:clr>
        </p15:guide>
        <p15:guide id="22" orient="horz" pos="2120">
          <p15:clr>
            <a:srgbClr val="F26B43"/>
          </p15:clr>
        </p15:guide>
        <p15:guide id="23" orient="horz" pos="2528">
          <p15:clr>
            <a:srgbClr val="F26B43"/>
          </p15:clr>
        </p15:guide>
        <p15:guide id="24" orient="horz" pos="2744">
          <p15:clr>
            <a:srgbClr val="F26B43"/>
          </p15:clr>
        </p15:guide>
        <p15:guide id="25" orient="horz" pos="3152">
          <p15:clr>
            <a:srgbClr val="F26B43"/>
          </p15:clr>
        </p15:guide>
        <p15:guide id="26" orient="horz" pos="3368">
          <p15:clr>
            <a:srgbClr val="F26B43"/>
          </p15:clr>
        </p15:guide>
        <p15:guide id="27" orient="horz" pos="3776">
          <p15:clr>
            <a:srgbClr val="F26B43"/>
          </p15:clr>
        </p15:guide>
        <p15:guide id="28" orient="horz" pos="40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firner.com/presentations/cs211/2026-Fall/hw1.html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resources.cs.rutgers.edu/docs/instructional-lab/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firner.com/presentations/cs211/2026-Fall/hw2.html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0"/>
          <p:cNvSpPr txBox="1"/>
          <p:nvPr>
            <p:ph type="ctrTitle"/>
          </p:nvPr>
        </p:nvSpPr>
        <p:spPr>
          <a:xfrm>
            <a:off x="415733" y="1907316"/>
            <a:ext cx="7174888" cy="249149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r>
              <a:rPr lang="en-US" sz="52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Bits, rotations</a:t>
            </a:r>
            <a:endParaRPr/>
          </a:p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50"/>
              <a:buFont typeface="Arial"/>
              <a:buNone/>
            </a:pPr>
            <a:r>
              <a:rPr lang="en-US" sz="52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&amp; iLab</a:t>
            </a:r>
            <a:endParaRPr/>
          </a:p>
        </p:txBody>
      </p:sp>
      <p:sp>
        <p:nvSpPr>
          <p:cNvPr id="57" name="Google Shape;57;p10"/>
          <p:cNvSpPr txBox="1"/>
          <p:nvPr>
            <p:ph idx="1" type="subTitle"/>
          </p:nvPr>
        </p:nvSpPr>
        <p:spPr>
          <a:xfrm>
            <a:off x="415733" y="5264722"/>
            <a:ext cx="6910483" cy="108024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None/>
            </a:pPr>
            <a:r>
              <a:rPr lang="en-US" sz="19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Computer Architecture</a:t>
            </a:r>
            <a:endParaRPr/>
          </a:p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None/>
            </a:pPr>
            <a:r>
              <a:rPr lang="en-US" sz="19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Rutgers University</a:t>
            </a:r>
            <a:endParaRPr/>
          </a:p>
        </p:txBody>
      </p:sp>
      <p:sp>
        <p:nvSpPr>
          <p:cNvPr id="58" name="Google Shape;58;p10"/>
          <p:cNvSpPr/>
          <p:nvPr/>
        </p:nvSpPr>
        <p:spPr>
          <a:xfrm>
            <a:off x="415734" y="392241"/>
            <a:ext cx="5702300" cy="6491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CS 211 · Recitation 01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1"/>
          <p:cNvSpPr txBox="1"/>
          <p:nvPr>
            <p:ph idx="11" type="ftr"/>
          </p:nvPr>
        </p:nvSpPr>
        <p:spPr>
          <a:xfrm>
            <a:off x="393700" y="6279952"/>
            <a:ext cx="3568700" cy="24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25"/>
              <a:buFont typeface="Arial"/>
              <a:buNone/>
            </a:pPr>
            <a:r>
              <a:rPr lang="en-US" sz="112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CS 211 · Recitation 01</a:t>
            </a:r>
            <a:endParaRPr/>
          </a:p>
        </p:txBody>
      </p:sp>
      <p:sp>
        <p:nvSpPr>
          <p:cNvPr id="65" name="Google Shape;65;p11"/>
          <p:cNvSpPr txBox="1"/>
          <p:nvPr>
            <p:ph idx="12" type="sldNum"/>
          </p:nvPr>
        </p:nvSpPr>
        <p:spPr>
          <a:xfrm>
            <a:off x="11279332" y="6279294"/>
            <a:ext cx="518968" cy="24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25"/>
              <a:buFont typeface="Arial"/>
              <a:buNone/>
            </a:pPr>
            <a:r>
              <a:rPr lang="en-US" sz="112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66" name="Google Shape;66;p11"/>
          <p:cNvSpPr txBox="1"/>
          <p:nvPr>
            <p:ph type="title"/>
          </p:nvPr>
        </p:nvSpPr>
        <p:spPr>
          <a:xfrm>
            <a:off x="393700" y="344008"/>
            <a:ext cx="11404600" cy="10474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50"/>
              <a:buFont typeface="Arial"/>
              <a:buNone/>
            </a:pPr>
            <a:r>
              <a:rPr lang="en-US" sz="31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Contact</a:t>
            </a:r>
            <a:endParaRPr/>
          </a:p>
        </p:txBody>
      </p:sp>
      <p:sp>
        <p:nvSpPr>
          <p:cNvPr id="67" name="Google Shape;67;p11"/>
          <p:cNvSpPr/>
          <p:nvPr/>
        </p:nvSpPr>
        <p:spPr>
          <a:xfrm>
            <a:off x="393700" y="2031999"/>
            <a:ext cx="5537200" cy="35347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Sebastian Raducha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Teaching Assistant</a:t>
            </a:r>
            <a:endParaRPr/>
          </a:p>
        </p:txBody>
      </p:sp>
      <p:sp>
        <p:nvSpPr>
          <p:cNvPr id="68" name="Google Shape;68;p11"/>
          <p:cNvSpPr/>
          <p:nvPr/>
        </p:nvSpPr>
        <p:spPr>
          <a:xfrm>
            <a:off x="6256618" y="2031999"/>
            <a:ext cx="5537200" cy="35347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sebastian.raducha@rutgers.edu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2"/>
          <p:cNvSpPr txBox="1"/>
          <p:nvPr>
            <p:ph idx="11" type="ftr"/>
          </p:nvPr>
        </p:nvSpPr>
        <p:spPr>
          <a:xfrm>
            <a:off x="393700" y="6279952"/>
            <a:ext cx="3568700" cy="24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25"/>
              <a:buFont typeface="Arial"/>
              <a:buNone/>
            </a:pPr>
            <a:r>
              <a:rPr lang="en-US" sz="112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CS 211 · Recitation 01</a:t>
            </a:r>
            <a:endParaRPr/>
          </a:p>
        </p:txBody>
      </p:sp>
      <p:sp>
        <p:nvSpPr>
          <p:cNvPr id="75" name="Google Shape;75;p12"/>
          <p:cNvSpPr txBox="1"/>
          <p:nvPr>
            <p:ph idx="12" type="sldNum"/>
          </p:nvPr>
        </p:nvSpPr>
        <p:spPr>
          <a:xfrm>
            <a:off x="11279332" y="6279294"/>
            <a:ext cx="518968" cy="24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25"/>
              <a:buFont typeface="Arial"/>
              <a:buNone/>
            </a:pPr>
            <a:r>
              <a:rPr lang="en-US" sz="112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76" name="Google Shape;76;p12"/>
          <p:cNvSpPr txBox="1"/>
          <p:nvPr>
            <p:ph type="title"/>
          </p:nvPr>
        </p:nvSpPr>
        <p:spPr>
          <a:xfrm>
            <a:off x="393700" y="344008"/>
            <a:ext cx="11404600" cy="10474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50"/>
              <a:buFont typeface="Arial"/>
              <a:buNone/>
            </a:pPr>
            <a:r>
              <a:rPr lang="en-US" sz="31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HW1 is due September 14</a:t>
            </a:r>
            <a:endParaRPr/>
          </a:p>
        </p:txBody>
      </p:sp>
      <p:sp>
        <p:nvSpPr>
          <p:cNvPr id="77" name="Google Shape;77;p12"/>
          <p:cNvSpPr/>
          <p:nvPr/>
        </p:nvSpPr>
        <p:spPr>
          <a:xfrm>
            <a:off x="393700" y="2031999"/>
            <a:ext cx="5537200" cy="35347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Check Canvas for the exact deadline and submission instructions.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50"/>
              <a:buFont typeface="Arial"/>
              <a:buNone/>
            </a:pPr>
            <a:r>
              <a:t/>
            </a:r>
            <a:endParaRPr sz="195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Try compiling and running on iLab before the deadline.</a:t>
            </a:r>
            <a:endParaRPr/>
          </a:p>
        </p:txBody>
      </p:sp>
      <p:sp>
        <p:nvSpPr>
          <p:cNvPr id="78" name="Google Shape;78;p12"/>
          <p:cNvSpPr/>
          <p:nvPr/>
        </p:nvSpPr>
        <p:spPr>
          <a:xfrm>
            <a:off x="6256618" y="2031999"/>
            <a:ext cx="5537200" cy="35347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Today’s checkpoint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75"/>
              <a:buFont typeface="Arial"/>
              <a:buNone/>
            </a:pPr>
            <a:r>
              <a:t/>
            </a:r>
            <a:endParaRPr sz="1875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Can you log in?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Can you find your files?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Can you run your program?</a:t>
            </a:r>
            <a:endParaRPr/>
          </a:p>
        </p:txBody>
      </p:sp>
      <p:sp>
        <p:nvSpPr>
          <p:cNvPr id="79" name="Google Shape;79;p12"/>
          <p:cNvSpPr/>
          <p:nvPr/>
        </p:nvSpPr>
        <p:spPr>
          <a:xfrm>
            <a:off x="395238" y="5242775"/>
            <a:ext cx="55341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u="sng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HW1 assignment handout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idx="11" type="ftr"/>
          </p:nvPr>
        </p:nvSpPr>
        <p:spPr>
          <a:xfrm>
            <a:off x="393700" y="6279952"/>
            <a:ext cx="3568700" cy="24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25"/>
              <a:buFont typeface="Arial"/>
              <a:buNone/>
            </a:pPr>
            <a:r>
              <a:rPr lang="en-US" sz="112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CS 211 · Recitation 01</a:t>
            </a:r>
            <a:endParaRPr/>
          </a:p>
        </p:txBody>
      </p:sp>
      <p:sp>
        <p:nvSpPr>
          <p:cNvPr id="86" name="Google Shape;86;p13"/>
          <p:cNvSpPr txBox="1"/>
          <p:nvPr>
            <p:ph idx="12" type="sldNum"/>
          </p:nvPr>
        </p:nvSpPr>
        <p:spPr>
          <a:xfrm>
            <a:off x="11279332" y="6279294"/>
            <a:ext cx="518968" cy="24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25"/>
              <a:buFont typeface="Arial"/>
              <a:buNone/>
            </a:pPr>
            <a:r>
              <a:rPr lang="en-US" sz="112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87" name="Google Shape;87;p13"/>
          <p:cNvSpPr txBox="1"/>
          <p:nvPr>
            <p:ph type="title"/>
          </p:nvPr>
        </p:nvSpPr>
        <p:spPr>
          <a:xfrm>
            <a:off x="393700" y="344008"/>
            <a:ext cx="11404600" cy="10474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50"/>
              <a:buFont typeface="Arial"/>
              <a:buNone/>
            </a:pPr>
            <a:r>
              <a:rPr lang="en-US" sz="31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Connecting to iLab</a:t>
            </a:r>
            <a:endParaRPr/>
          </a:p>
        </p:txBody>
      </p:sp>
      <p:sp>
        <p:nvSpPr>
          <p:cNvPr id="88" name="Google Shape;88;p13"/>
          <p:cNvSpPr/>
          <p:nvPr/>
        </p:nvSpPr>
        <p:spPr>
          <a:xfrm>
            <a:off x="393700" y="2031999"/>
            <a:ext cx="5537200" cy="35347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Open Terminal on macOS/Linux or PowerShell on Windows.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50"/>
              <a:buFont typeface="Arial"/>
              <a:buNone/>
            </a:pPr>
            <a:r>
              <a:t/>
            </a:r>
            <a:endParaRPr sz="195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Replace YOUR_NETID with your Rutgers NetID. Enter your password when prompted.</a:t>
            </a:r>
            <a:endParaRPr/>
          </a:p>
        </p:txBody>
      </p:sp>
      <p:sp>
        <p:nvSpPr>
          <p:cNvPr id="89" name="Google Shape;89;p13"/>
          <p:cNvSpPr/>
          <p:nvPr/>
        </p:nvSpPr>
        <p:spPr>
          <a:xfrm>
            <a:off x="6256618" y="2031999"/>
            <a:ext cx="5537200" cy="35347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ssh YOUR_NETID@ilab.cs.rutgers.edu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75"/>
              <a:buFont typeface="Arial"/>
              <a:buNone/>
            </a:pPr>
            <a:r>
              <a:t/>
            </a:r>
            <a:endParaRPr sz="1875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pwd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ls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mkdir cs211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cd cs211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75"/>
              <a:buFont typeface="Arial"/>
              <a:buNone/>
            </a:pPr>
            <a:r>
              <a:t/>
            </a:r>
            <a:endParaRPr sz="1875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exit</a:t>
            </a:r>
            <a:endParaRPr/>
          </a:p>
        </p:txBody>
      </p:sp>
      <p:sp>
        <p:nvSpPr>
          <p:cNvPr id="90" name="Google Shape;90;p13"/>
          <p:cNvSpPr/>
          <p:nvPr/>
        </p:nvSpPr>
        <p:spPr>
          <a:xfrm>
            <a:off x="393668" y="5734050"/>
            <a:ext cx="11404283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575"/>
              <a:buFont typeface="Arial"/>
              <a:buNone/>
            </a:pPr>
            <a:r>
              <a:rPr lang="en-US" sz="1575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After SSH connects, commands run on the remote iLab computer.</a:t>
            </a:r>
            <a:endParaRPr/>
          </a:p>
        </p:txBody>
      </p:sp>
      <p:sp>
        <p:nvSpPr>
          <p:cNvPr id="91" name="Google Shape;91;p13"/>
          <p:cNvSpPr/>
          <p:nvPr/>
        </p:nvSpPr>
        <p:spPr>
          <a:xfrm>
            <a:off x="6257925" y="5238750"/>
            <a:ext cx="5534025" cy="3238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Rutgers iLab instructions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/>
          <p:nvPr>
            <p:ph idx="11" type="ftr"/>
          </p:nvPr>
        </p:nvSpPr>
        <p:spPr>
          <a:xfrm>
            <a:off x="393700" y="6279952"/>
            <a:ext cx="3568700" cy="24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25"/>
              <a:buFont typeface="Arial"/>
              <a:buNone/>
            </a:pPr>
            <a:r>
              <a:rPr lang="en-US" sz="112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CS 211 · Recitation 01</a:t>
            </a:r>
            <a:endParaRPr/>
          </a:p>
        </p:txBody>
      </p:sp>
      <p:sp>
        <p:nvSpPr>
          <p:cNvPr id="98" name="Google Shape;98;p14"/>
          <p:cNvSpPr txBox="1"/>
          <p:nvPr>
            <p:ph idx="12" type="sldNum"/>
          </p:nvPr>
        </p:nvSpPr>
        <p:spPr>
          <a:xfrm>
            <a:off x="11279332" y="6279294"/>
            <a:ext cx="518968" cy="24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25"/>
              <a:buFont typeface="Arial"/>
              <a:buNone/>
            </a:pPr>
            <a:r>
              <a:rPr lang="en-US" sz="112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99" name="Google Shape;99;p14"/>
          <p:cNvSpPr txBox="1"/>
          <p:nvPr>
            <p:ph type="title"/>
          </p:nvPr>
        </p:nvSpPr>
        <p:spPr>
          <a:xfrm>
            <a:off x="393700" y="344008"/>
            <a:ext cx="11404600" cy="10474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50"/>
              <a:buFont typeface="Arial"/>
              <a:buNone/>
            </a:pPr>
            <a:r>
              <a:rPr lang="en-US" sz="31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 terminal workflow</a:t>
            </a:r>
            <a:endParaRPr/>
          </a:p>
        </p:txBody>
      </p:sp>
      <p:sp>
        <p:nvSpPr>
          <p:cNvPr id="100" name="Google Shape;100;p14"/>
          <p:cNvSpPr/>
          <p:nvPr/>
        </p:nvSpPr>
        <p:spPr>
          <a:xfrm>
            <a:off x="393700" y="2031999"/>
            <a:ext cx="5537200" cy="35347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Everyone should be able to SSH into iLab. Your editor is a personal choice.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50"/>
              <a:buFont typeface="Arial"/>
              <a:buNone/>
            </a:pPr>
            <a:r>
              <a:t/>
            </a:r>
            <a:endParaRPr sz="195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Run these commands in the iLab folder containing your homework files.</a:t>
            </a:r>
            <a:endParaRPr/>
          </a:p>
        </p:txBody>
      </p:sp>
      <p:sp>
        <p:nvSpPr>
          <p:cNvPr id="101" name="Google Shape;101;p14"/>
          <p:cNvSpPr/>
          <p:nvPr/>
        </p:nvSpPr>
        <p:spPr>
          <a:xfrm>
            <a:off x="6256618" y="2031999"/>
            <a:ext cx="5537200" cy="35347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pwd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ls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gcc hw2.c -o hw2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./hw2 16 32 1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bash test_hw2.sh</a:t>
            </a:r>
            <a:endParaRPr/>
          </a:p>
        </p:txBody>
      </p:sp>
      <p:sp>
        <p:nvSpPr>
          <p:cNvPr id="102" name="Google Shape;102;p14"/>
          <p:cNvSpPr/>
          <p:nvPr/>
        </p:nvSpPr>
        <p:spPr>
          <a:xfrm>
            <a:off x="393668" y="5734050"/>
            <a:ext cx="11404283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575"/>
              <a:buFont typeface="Arial"/>
              <a:buNone/>
            </a:pPr>
            <a:r>
              <a:rPr lang="en-US" sz="1575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SSH gives access. File transfer is a separate step.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"/>
          <p:cNvSpPr txBox="1"/>
          <p:nvPr>
            <p:ph idx="11" type="ftr"/>
          </p:nvPr>
        </p:nvSpPr>
        <p:spPr>
          <a:xfrm>
            <a:off x="393700" y="6279952"/>
            <a:ext cx="3568700" cy="24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25"/>
              <a:buFont typeface="Arial"/>
              <a:buNone/>
            </a:pPr>
            <a:r>
              <a:rPr lang="en-US" sz="112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CS 211 · Recitation 01</a:t>
            </a:r>
            <a:endParaRPr/>
          </a:p>
        </p:txBody>
      </p:sp>
      <p:sp>
        <p:nvSpPr>
          <p:cNvPr id="109" name="Google Shape;109;p15"/>
          <p:cNvSpPr txBox="1"/>
          <p:nvPr>
            <p:ph idx="12" type="sldNum"/>
          </p:nvPr>
        </p:nvSpPr>
        <p:spPr>
          <a:xfrm>
            <a:off x="11279332" y="6279294"/>
            <a:ext cx="518968" cy="24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25"/>
              <a:buFont typeface="Arial"/>
              <a:buNone/>
            </a:pPr>
            <a:r>
              <a:rPr lang="en-US" sz="112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110" name="Google Shape;110;p15"/>
          <p:cNvSpPr txBox="1"/>
          <p:nvPr>
            <p:ph type="title"/>
          </p:nvPr>
        </p:nvSpPr>
        <p:spPr>
          <a:xfrm>
            <a:off x="393700" y="344008"/>
            <a:ext cx="11404600" cy="10474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50"/>
              <a:buFont typeface="Arial"/>
              <a:buNone/>
            </a:pPr>
            <a:r>
              <a:rPr lang="en-US" sz="31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HW2: a rotation within a width</a:t>
            </a:r>
            <a:endParaRPr/>
          </a:p>
        </p:txBody>
      </p:sp>
      <p:sp>
        <p:nvSpPr>
          <p:cNvPr id="111" name="Google Shape;111;p15"/>
          <p:cNvSpPr/>
          <p:nvPr/>
        </p:nvSpPr>
        <p:spPr>
          <a:xfrm>
            <a:off x="393700" y="2031999"/>
            <a:ext cx="5537200" cy="35347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Three arguments: a value, a bit width, and a signed rotation count.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50"/>
              <a:buFont typeface="Arial"/>
              <a:buNone/>
            </a:pPr>
            <a:r>
              <a:t/>
            </a:r>
            <a:endParaRPr sz="195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Store the value in 64 bits. Rotate within the width given by argument 2.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50"/>
              <a:buFont typeface="Arial"/>
              <a:buNone/>
            </a:pPr>
            <a:r>
              <a:t/>
            </a:r>
            <a:endParaRPr sz="195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Positive count: right.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Negative count: left.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Zero: unchanged.</a:t>
            </a:r>
            <a:endParaRPr/>
          </a:p>
        </p:txBody>
      </p:sp>
      <p:sp>
        <p:nvSpPr>
          <p:cNvPr id="112" name="Google Shape;112;p15"/>
          <p:cNvSpPr/>
          <p:nvPr/>
        </p:nvSpPr>
        <p:spPr>
          <a:xfrm>
            <a:off x="6256618" y="2031999"/>
            <a:ext cx="5537200" cy="35347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./hw2 1 8 -1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Start:   00000001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Result:  00000010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75"/>
              <a:buFont typeface="Arial"/>
              <a:buNone/>
            </a:pPr>
            <a:r>
              <a:t/>
            </a:r>
            <a:endParaRPr sz="1875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./hw2 1 4 1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Start:   0001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Result:  1000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75"/>
              <a:buFont typeface="Arial"/>
              <a:buNone/>
            </a:pPr>
            <a:r>
              <a:t/>
            </a:r>
            <a:endParaRPr sz="1875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./hw2 8 10 0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Start:   00000010 00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Result:  00000010 00</a:t>
            </a:r>
            <a:endParaRPr/>
          </a:p>
        </p:txBody>
      </p:sp>
      <p:sp>
        <p:nvSpPr>
          <p:cNvPr id="113" name="Google Shape;113;p15"/>
          <p:cNvSpPr/>
          <p:nvPr/>
        </p:nvSpPr>
        <p:spPr>
          <a:xfrm>
            <a:off x="393668" y="5734050"/>
            <a:ext cx="11404283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575"/>
              <a:buFont typeface="Arial"/>
              <a:buNone/>
            </a:pPr>
            <a:r>
              <a:rPr lang="en-US" sz="1575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Output is printed in groups of 8 bits. The handout uses atoll to read the value into a long long int.</a:t>
            </a:r>
            <a:endParaRPr/>
          </a:p>
        </p:txBody>
      </p:sp>
      <p:sp>
        <p:nvSpPr>
          <p:cNvPr id="114" name="Google Shape;114;p15"/>
          <p:cNvSpPr/>
          <p:nvPr/>
        </p:nvSpPr>
        <p:spPr>
          <a:xfrm>
            <a:off x="395250" y="5292775"/>
            <a:ext cx="5534100" cy="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u="sng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HW2 assignment handout</a:t>
            </a:r>
            <a:endParaRPr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6"/>
          <p:cNvSpPr txBox="1"/>
          <p:nvPr>
            <p:ph idx="11" type="ftr"/>
          </p:nvPr>
        </p:nvSpPr>
        <p:spPr>
          <a:xfrm>
            <a:off x="393700" y="6279952"/>
            <a:ext cx="3568700" cy="24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25"/>
              <a:buFont typeface="Arial"/>
              <a:buNone/>
            </a:pPr>
            <a:r>
              <a:rPr lang="en-US" sz="112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CS 211 · Recitation 01</a:t>
            </a:r>
            <a:endParaRPr/>
          </a:p>
        </p:txBody>
      </p:sp>
      <p:sp>
        <p:nvSpPr>
          <p:cNvPr id="121" name="Google Shape;121;p16"/>
          <p:cNvSpPr txBox="1"/>
          <p:nvPr>
            <p:ph idx="12" type="sldNum"/>
          </p:nvPr>
        </p:nvSpPr>
        <p:spPr>
          <a:xfrm>
            <a:off x="11279332" y="6279294"/>
            <a:ext cx="518968" cy="24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25"/>
              <a:buFont typeface="Arial"/>
              <a:buNone/>
            </a:pPr>
            <a:r>
              <a:rPr lang="en-US" sz="112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122" name="Google Shape;122;p16"/>
          <p:cNvSpPr txBox="1"/>
          <p:nvPr>
            <p:ph type="title"/>
          </p:nvPr>
        </p:nvSpPr>
        <p:spPr>
          <a:xfrm>
            <a:off x="393700" y="344008"/>
            <a:ext cx="11404600" cy="10474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50"/>
              <a:buFont typeface="Arial"/>
              <a:buNone/>
            </a:pPr>
            <a:r>
              <a:rPr lang="en-US" sz="31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Bitwise operators</a:t>
            </a:r>
            <a:endParaRPr/>
          </a:p>
        </p:txBody>
      </p:sp>
      <p:sp>
        <p:nvSpPr>
          <p:cNvPr id="123" name="Google Shape;123;p16"/>
          <p:cNvSpPr/>
          <p:nvPr/>
        </p:nvSpPr>
        <p:spPr>
          <a:xfrm>
            <a:off x="393700" y="2031999"/>
            <a:ext cx="5537200" cy="35347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&amp;  AND: 1 only when both bits are 1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50"/>
              <a:buFont typeface="Arial"/>
              <a:buNone/>
            </a:pPr>
            <a:r>
              <a:t/>
            </a:r>
            <a:endParaRPr sz="195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|  OR: 1 when either bit is 1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50"/>
              <a:buFont typeface="Arial"/>
              <a:buNone/>
            </a:pPr>
            <a:r>
              <a:t/>
            </a:r>
            <a:endParaRPr sz="195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^  XOR: 1 when the bits differ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50"/>
              <a:buFont typeface="Arial"/>
              <a:buNone/>
            </a:pPr>
            <a:r>
              <a:t/>
            </a:r>
            <a:endParaRPr sz="195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~  NOT: flip each bit</a:t>
            </a:r>
            <a:endParaRPr/>
          </a:p>
        </p:txBody>
      </p:sp>
      <p:sp>
        <p:nvSpPr>
          <p:cNvPr id="124" name="Google Shape;124;p16"/>
          <p:cNvSpPr/>
          <p:nvPr/>
        </p:nvSpPr>
        <p:spPr>
          <a:xfrm>
            <a:off x="6256618" y="2031999"/>
            <a:ext cx="5537200" cy="35347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a       1010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b       1100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75"/>
              <a:buFont typeface="Arial"/>
              <a:buNone/>
            </a:pPr>
            <a:r>
              <a:t/>
            </a:r>
            <a:endParaRPr sz="1875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a &amp; b   1000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a | b   1110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a ^ b   0110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~a      0101  (4 bits)</a:t>
            </a:r>
            <a:endParaRPr/>
          </a:p>
        </p:txBody>
      </p:sp>
      <p:sp>
        <p:nvSpPr>
          <p:cNvPr id="125" name="Google Shape;125;p16"/>
          <p:cNvSpPr/>
          <p:nvPr/>
        </p:nvSpPr>
        <p:spPr>
          <a:xfrm>
            <a:off x="393668" y="5734050"/>
            <a:ext cx="11404283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575"/>
              <a:buFont typeface="Arial"/>
              <a:buNone/>
            </a:pPr>
            <a:r>
              <a:rPr lang="en-US" sz="1575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Each column is independent. In C, ^ means XOR, not exponentiation.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7"/>
          <p:cNvSpPr txBox="1"/>
          <p:nvPr>
            <p:ph idx="11" type="ftr"/>
          </p:nvPr>
        </p:nvSpPr>
        <p:spPr>
          <a:xfrm>
            <a:off x="393700" y="6279952"/>
            <a:ext cx="3568700" cy="24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25"/>
              <a:buFont typeface="Arial"/>
              <a:buNone/>
            </a:pPr>
            <a:r>
              <a:rPr lang="en-US" sz="112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CS 211 · Recitation 01</a:t>
            </a:r>
            <a:endParaRPr/>
          </a:p>
        </p:txBody>
      </p:sp>
      <p:sp>
        <p:nvSpPr>
          <p:cNvPr id="132" name="Google Shape;132;p17"/>
          <p:cNvSpPr txBox="1"/>
          <p:nvPr>
            <p:ph idx="12" type="sldNum"/>
          </p:nvPr>
        </p:nvSpPr>
        <p:spPr>
          <a:xfrm>
            <a:off x="11279332" y="6279294"/>
            <a:ext cx="518968" cy="24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25"/>
              <a:buFont typeface="Arial"/>
              <a:buNone/>
            </a:pPr>
            <a:r>
              <a:rPr lang="en-US" sz="112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133" name="Google Shape;133;p17"/>
          <p:cNvSpPr txBox="1"/>
          <p:nvPr>
            <p:ph type="title"/>
          </p:nvPr>
        </p:nvSpPr>
        <p:spPr>
          <a:xfrm>
            <a:off x="393700" y="344008"/>
            <a:ext cx="11404600" cy="10474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50"/>
              <a:buFont typeface="Arial"/>
              <a:buNone/>
            </a:pPr>
            <a:r>
              <a:rPr lang="en-US" sz="31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Bitwise versus logical</a:t>
            </a:r>
            <a:endParaRPr/>
          </a:p>
        </p:txBody>
      </p:sp>
      <p:sp>
        <p:nvSpPr>
          <p:cNvPr id="134" name="Google Shape;134;p17"/>
          <p:cNvSpPr/>
          <p:nvPr/>
        </p:nvSpPr>
        <p:spPr>
          <a:xfrm>
            <a:off x="393700" y="2031999"/>
            <a:ext cx="5537200" cy="35347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&amp; and | combine individual bits.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50"/>
              <a:buFont typeface="Arial"/>
              <a:buNone/>
            </a:pPr>
            <a:r>
              <a:t/>
            </a:r>
            <a:endParaRPr sz="195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&amp;&amp; and || test whether values are zero or nonzero. Their result is 0 or 1.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50"/>
              <a:buFont typeface="Arial"/>
              <a:buNone/>
            </a:pPr>
            <a:r>
              <a:t/>
            </a:r>
            <a:endParaRPr sz="195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x |= y is shorthand for x = x | y.</a:t>
            </a:r>
            <a:endParaRPr/>
          </a:p>
        </p:txBody>
      </p:sp>
      <p:sp>
        <p:nvSpPr>
          <p:cNvPr id="135" name="Google Shape;135;p17"/>
          <p:cNvSpPr/>
          <p:nvPr/>
        </p:nvSpPr>
        <p:spPr>
          <a:xfrm>
            <a:off x="6256618" y="2031999"/>
            <a:ext cx="5537200" cy="35347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6 &amp; 3    = 2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0110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0011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0010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75"/>
              <a:buFont typeface="Arial"/>
              <a:buNone/>
            </a:pPr>
            <a:r>
              <a:t/>
            </a:r>
            <a:endParaRPr sz="1875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6 &amp;&amp; 3   = 1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Both values are nonzero.</a:t>
            </a:r>
            <a:endParaRPr/>
          </a:p>
        </p:txBody>
      </p:sp>
      <p:sp>
        <p:nvSpPr>
          <p:cNvPr id="136" name="Google Shape;136;p17"/>
          <p:cNvSpPr/>
          <p:nvPr/>
        </p:nvSpPr>
        <p:spPr>
          <a:xfrm>
            <a:off x="393668" y="5734050"/>
            <a:ext cx="11404283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575"/>
              <a:buFont typeface="Arial"/>
              <a:buNone/>
            </a:pPr>
            <a:r>
              <a:rPr lang="en-US" sz="1575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Masks and rotations need bitwise operations.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8"/>
          <p:cNvSpPr txBox="1"/>
          <p:nvPr>
            <p:ph idx="11" type="ftr"/>
          </p:nvPr>
        </p:nvSpPr>
        <p:spPr>
          <a:xfrm>
            <a:off x="393700" y="6279952"/>
            <a:ext cx="3568700" cy="24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25"/>
              <a:buFont typeface="Arial"/>
              <a:buNone/>
            </a:pPr>
            <a:r>
              <a:rPr lang="en-US" sz="112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CS 211 · Recitation 01</a:t>
            </a:r>
            <a:endParaRPr/>
          </a:p>
        </p:txBody>
      </p:sp>
      <p:sp>
        <p:nvSpPr>
          <p:cNvPr id="143" name="Google Shape;143;p18"/>
          <p:cNvSpPr txBox="1"/>
          <p:nvPr>
            <p:ph idx="12" type="sldNum"/>
          </p:nvPr>
        </p:nvSpPr>
        <p:spPr>
          <a:xfrm>
            <a:off x="11279332" y="6279294"/>
            <a:ext cx="518968" cy="24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25"/>
              <a:buFont typeface="Arial"/>
              <a:buNone/>
            </a:pPr>
            <a:r>
              <a:rPr lang="en-US" sz="112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144" name="Google Shape;144;p18"/>
          <p:cNvSpPr txBox="1"/>
          <p:nvPr>
            <p:ph type="title"/>
          </p:nvPr>
        </p:nvSpPr>
        <p:spPr>
          <a:xfrm>
            <a:off x="393700" y="344008"/>
            <a:ext cx="11404600" cy="10474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50"/>
              <a:buFont typeface="Arial"/>
              <a:buNone/>
            </a:pPr>
            <a:r>
              <a:rPr lang="en-US" sz="31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Shifts move bits</a:t>
            </a:r>
            <a:endParaRPr/>
          </a:p>
        </p:txBody>
      </p:sp>
      <p:sp>
        <p:nvSpPr>
          <p:cNvPr id="145" name="Google Shape;145;p18"/>
          <p:cNvSpPr/>
          <p:nvPr/>
        </p:nvSpPr>
        <p:spPr>
          <a:xfrm>
            <a:off x="393700" y="2031999"/>
            <a:ext cx="5537200" cy="35347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&lt;&lt; moves bits toward higher positions.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50"/>
              <a:buFont typeface="Arial"/>
              <a:buNone/>
            </a:pPr>
            <a:r>
              <a:t/>
            </a:r>
            <a:endParaRPr sz="195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&gt;&gt; moves bits toward lower positions.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50"/>
              <a:buFont typeface="Arial"/>
              <a:buNone/>
            </a:pPr>
            <a:r>
              <a:t/>
            </a:r>
            <a:endParaRPr sz="195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For unsigned values, right shift fills with zeros.</a:t>
            </a:r>
            <a:endParaRPr/>
          </a:p>
        </p:txBody>
      </p:sp>
      <p:sp>
        <p:nvSpPr>
          <p:cNvPr id="146" name="Google Shape;146;p18"/>
          <p:cNvSpPr/>
          <p:nvPr/>
        </p:nvSpPr>
        <p:spPr>
          <a:xfrm>
            <a:off x="6256618" y="2031999"/>
            <a:ext cx="5537200" cy="35347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8-bit view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75"/>
              <a:buFont typeface="Arial"/>
              <a:buNone/>
            </a:pPr>
            <a:r>
              <a:t/>
            </a:r>
            <a:endParaRPr sz="1875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Start      10110011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Right 2    00101100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Left 2     11001100</a:t>
            </a:r>
            <a:endParaRPr/>
          </a:p>
        </p:txBody>
      </p:sp>
      <p:sp>
        <p:nvSpPr>
          <p:cNvPr id="147" name="Google Shape;147;p18"/>
          <p:cNvSpPr/>
          <p:nvPr/>
        </p:nvSpPr>
        <p:spPr>
          <a:xfrm>
            <a:off x="393668" y="5734050"/>
            <a:ext cx="11404283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575"/>
              <a:buFont typeface="Arial"/>
              <a:buNone/>
            </a:pPr>
            <a:r>
              <a:rPr lang="en-US" sz="1575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These rows show only 8 bits. A rotation must recover bits that leave that width.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9"/>
          <p:cNvSpPr txBox="1"/>
          <p:nvPr>
            <p:ph idx="11" type="ftr"/>
          </p:nvPr>
        </p:nvSpPr>
        <p:spPr>
          <a:xfrm>
            <a:off x="393700" y="6279952"/>
            <a:ext cx="3568700" cy="24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25"/>
              <a:buFont typeface="Arial"/>
              <a:buNone/>
            </a:pPr>
            <a:r>
              <a:rPr lang="en-US" sz="112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CS 211 · Recitation 01</a:t>
            </a:r>
            <a:endParaRPr/>
          </a:p>
        </p:txBody>
      </p:sp>
      <p:sp>
        <p:nvSpPr>
          <p:cNvPr id="154" name="Google Shape;154;p19"/>
          <p:cNvSpPr txBox="1"/>
          <p:nvPr>
            <p:ph idx="12" type="sldNum"/>
          </p:nvPr>
        </p:nvSpPr>
        <p:spPr>
          <a:xfrm>
            <a:off x="11279332" y="6279294"/>
            <a:ext cx="518968" cy="24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25"/>
              <a:buFont typeface="Arial"/>
              <a:buNone/>
            </a:pPr>
            <a:r>
              <a:rPr lang="en-US" sz="112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155" name="Google Shape;155;p19"/>
          <p:cNvSpPr txBox="1"/>
          <p:nvPr>
            <p:ph type="title"/>
          </p:nvPr>
        </p:nvSpPr>
        <p:spPr>
          <a:xfrm>
            <a:off x="393700" y="344008"/>
            <a:ext cx="11404600" cy="10474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50"/>
              <a:buFont typeface="Arial"/>
              <a:buNone/>
            </a:pPr>
            <a:r>
              <a:rPr lang="en-US" sz="31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Masks select bit positions</a:t>
            </a:r>
            <a:endParaRPr/>
          </a:p>
        </p:txBody>
      </p:sp>
      <p:sp>
        <p:nvSpPr>
          <p:cNvPr id="156" name="Google Shape;156;p19"/>
          <p:cNvSpPr/>
          <p:nvPr/>
        </p:nvSpPr>
        <p:spPr>
          <a:xfrm>
            <a:off x="393700" y="2031999"/>
            <a:ext cx="5537200" cy="35347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 mask has 1s at the positions you want to keep.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50"/>
              <a:buFont typeface="Arial"/>
              <a:buNone/>
            </a:pPr>
            <a:r>
              <a:t/>
            </a:r>
            <a:endParaRPr sz="195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AND keeps those positions and clears the rest.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50"/>
              <a:buFont typeface="Arial"/>
              <a:buNone/>
            </a:pPr>
            <a:r>
              <a:t/>
            </a:r>
            <a:endParaRPr sz="195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For a right rotation by 2, save the lowest 2 bits.</a:t>
            </a:r>
            <a:endParaRPr/>
          </a:p>
        </p:txBody>
      </p:sp>
      <p:sp>
        <p:nvSpPr>
          <p:cNvPr id="157" name="Google Shape;157;p19"/>
          <p:cNvSpPr/>
          <p:nvPr/>
        </p:nvSpPr>
        <p:spPr>
          <a:xfrm>
            <a:off x="6256618" y="2031999"/>
            <a:ext cx="5537200" cy="35347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Number   10110011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Mask     00000011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         --------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AND      00000011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75"/>
              <a:buFont typeface="Arial"/>
              <a:buNone/>
            </a:pPr>
            <a:r>
              <a:t/>
            </a:r>
            <a:endParaRPr sz="1875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Low 2 bits saved: 11</a:t>
            </a:r>
            <a:endParaRPr/>
          </a:p>
        </p:txBody>
      </p:sp>
      <p:sp>
        <p:nvSpPr>
          <p:cNvPr id="158" name="Google Shape;158;p19"/>
          <p:cNvSpPr/>
          <p:nvPr/>
        </p:nvSpPr>
        <p:spPr>
          <a:xfrm>
            <a:off x="393668" y="5734050"/>
            <a:ext cx="11404283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575"/>
              <a:buFont typeface="Arial"/>
              <a:buNone/>
            </a:pPr>
            <a:r>
              <a:rPr lang="en-US" sz="1575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A 1 in the mask keeps the original bit. It does not force that bit to 1.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0"/>
          <p:cNvSpPr txBox="1"/>
          <p:nvPr>
            <p:ph idx="11" type="ftr"/>
          </p:nvPr>
        </p:nvSpPr>
        <p:spPr>
          <a:xfrm>
            <a:off x="393700" y="6279952"/>
            <a:ext cx="3568700" cy="24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25"/>
              <a:buFont typeface="Arial"/>
              <a:buNone/>
            </a:pPr>
            <a:r>
              <a:rPr lang="en-US" sz="112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CS 211 · Recitation 01</a:t>
            </a:r>
            <a:endParaRPr/>
          </a:p>
        </p:txBody>
      </p:sp>
      <p:sp>
        <p:nvSpPr>
          <p:cNvPr id="165" name="Google Shape;165;p20"/>
          <p:cNvSpPr txBox="1"/>
          <p:nvPr>
            <p:ph idx="12" type="sldNum"/>
          </p:nvPr>
        </p:nvSpPr>
        <p:spPr>
          <a:xfrm>
            <a:off x="11279332" y="6279294"/>
            <a:ext cx="518968" cy="24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25"/>
              <a:buFont typeface="Arial"/>
              <a:buNone/>
            </a:pPr>
            <a:r>
              <a:rPr lang="en-US" sz="112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166" name="Google Shape;166;p20"/>
          <p:cNvSpPr txBox="1"/>
          <p:nvPr>
            <p:ph type="title"/>
          </p:nvPr>
        </p:nvSpPr>
        <p:spPr>
          <a:xfrm>
            <a:off x="393700" y="344008"/>
            <a:ext cx="11404600" cy="10474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50"/>
              <a:buFont typeface="Arial"/>
              <a:buNone/>
            </a:pPr>
            <a:r>
              <a:rPr lang="en-US" sz="31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Right rotation by 2</a:t>
            </a:r>
            <a:endParaRPr/>
          </a:p>
        </p:txBody>
      </p:sp>
      <p:sp>
        <p:nvSpPr>
          <p:cNvPr id="167" name="Google Shape;167;p20"/>
          <p:cNvSpPr/>
          <p:nvPr/>
        </p:nvSpPr>
        <p:spPr>
          <a:xfrm>
            <a:off x="393700" y="2031999"/>
            <a:ext cx="5537200" cy="35347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Start with 10110011.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50"/>
              <a:buFont typeface="Arial"/>
              <a:buNone/>
            </a:pPr>
            <a:r>
              <a:t/>
            </a:r>
            <a:endParaRPr sz="195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Shift the main part right by 2.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Save the low 2 bits.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Move them into the top 2 positions.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OR the pieces together.</a:t>
            </a:r>
            <a:endParaRPr/>
          </a:p>
        </p:txBody>
      </p:sp>
      <p:sp>
        <p:nvSpPr>
          <p:cNvPr id="168" name="Google Shape;168;p20"/>
          <p:cNvSpPr/>
          <p:nvPr/>
        </p:nvSpPr>
        <p:spPr>
          <a:xfrm>
            <a:off x="6256618" y="2031999"/>
            <a:ext cx="5537200" cy="35347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Saved      00000011</a:t>
            </a:r>
            <a:endParaRPr sz="1875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75"/>
              <a:buFont typeface="Arial"/>
              <a:buNone/>
            </a:pPr>
            <a:r>
              <a:rPr lang="en-US" sz="1875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Shifted    0010110</a:t>
            </a:r>
            <a:endParaRPr sz="1875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Wrapped    11000000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           --------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OR result  11101100</a:t>
            </a:r>
            <a:endParaRPr/>
          </a:p>
        </p:txBody>
      </p:sp>
      <p:sp>
        <p:nvSpPr>
          <p:cNvPr id="169" name="Google Shape;169;p20"/>
          <p:cNvSpPr/>
          <p:nvPr/>
        </p:nvSpPr>
        <p:spPr>
          <a:xfrm>
            <a:off x="393668" y="5734050"/>
            <a:ext cx="11404283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575"/>
              <a:buFont typeface="Arial"/>
              <a:buNone/>
            </a:pPr>
            <a:r>
              <a:rPr lang="en-US" sz="1575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The saved bits move left by 8 − 2 = 6 positions.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1"/>
          <p:cNvSpPr txBox="1"/>
          <p:nvPr>
            <p:ph idx="11" type="ftr"/>
          </p:nvPr>
        </p:nvSpPr>
        <p:spPr>
          <a:xfrm>
            <a:off x="393700" y="6279952"/>
            <a:ext cx="3568700" cy="24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25"/>
              <a:buFont typeface="Arial"/>
              <a:buNone/>
            </a:pPr>
            <a:r>
              <a:rPr lang="en-US" sz="112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CS 211 · Recitation 01</a:t>
            </a:r>
            <a:endParaRPr/>
          </a:p>
        </p:txBody>
      </p:sp>
      <p:sp>
        <p:nvSpPr>
          <p:cNvPr id="176" name="Google Shape;176;p21"/>
          <p:cNvSpPr txBox="1"/>
          <p:nvPr>
            <p:ph idx="12" type="sldNum"/>
          </p:nvPr>
        </p:nvSpPr>
        <p:spPr>
          <a:xfrm>
            <a:off x="11279332" y="6279294"/>
            <a:ext cx="518968" cy="24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25"/>
              <a:buFont typeface="Arial"/>
              <a:buNone/>
            </a:pPr>
            <a:r>
              <a:rPr lang="en-US" sz="112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177" name="Google Shape;177;p21"/>
          <p:cNvSpPr txBox="1"/>
          <p:nvPr>
            <p:ph type="title"/>
          </p:nvPr>
        </p:nvSpPr>
        <p:spPr>
          <a:xfrm>
            <a:off x="393700" y="344008"/>
            <a:ext cx="11404600" cy="10474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50"/>
              <a:buFont typeface="Arial"/>
              <a:buNone/>
            </a:pPr>
            <a:r>
              <a:rPr lang="en-US" sz="31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Left rotation by 2</a:t>
            </a:r>
            <a:endParaRPr/>
          </a:p>
        </p:txBody>
      </p:sp>
      <p:sp>
        <p:nvSpPr>
          <p:cNvPr id="178" name="Google Shape;178;p21"/>
          <p:cNvSpPr/>
          <p:nvPr/>
        </p:nvSpPr>
        <p:spPr>
          <a:xfrm>
            <a:off x="393700" y="2031999"/>
            <a:ext cx="5537200" cy="35347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Start with 10110011 again.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50"/>
              <a:buFont typeface="Arial"/>
              <a:buNone/>
            </a:pPr>
            <a:r>
              <a:t/>
            </a:r>
            <a:endParaRPr sz="195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Save the top 2 bits.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Shift the main part left by 2.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Move the saved bits to the bottom.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OR and keep the selected width.</a:t>
            </a:r>
            <a:endParaRPr/>
          </a:p>
        </p:txBody>
      </p:sp>
      <p:sp>
        <p:nvSpPr>
          <p:cNvPr id="179" name="Google Shape;179;p21"/>
          <p:cNvSpPr/>
          <p:nvPr/>
        </p:nvSpPr>
        <p:spPr>
          <a:xfrm>
            <a:off x="6256618" y="2031999"/>
            <a:ext cx="5537200" cy="35347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75"/>
              <a:buFont typeface="Arial"/>
              <a:buNone/>
            </a:pPr>
            <a:r>
              <a:rPr lang="en-US" sz="1875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Saved top  10</a:t>
            </a:r>
            <a:endParaRPr sz="1875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Shifted    11001100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Wrapped    00000010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           --------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OR result  11001110</a:t>
            </a:r>
            <a:endParaRPr/>
          </a:p>
        </p:txBody>
      </p:sp>
      <p:sp>
        <p:nvSpPr>
          <p:cNvPr id="180" name="Google Shape;180;p21"/>
          <p:cNvSpPr/>
          <p:nvPr/>
        </p:nvSpPr>
        <p:spPr>
          <a:xfrm>
            <a:off x="393668" y="5734050"/>
            <a:ext cx="11404200" cy="4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575"/>
              <a:buFont typeface="Arial"/>
              <a:buNone/>
            </a:pPr>
            <a:r>
              <a:rPr lang="en-US" sz="1575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10 | 110011 becomes 110011 | 10. Bit order stays the same.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2"/>
          <p:cNvSpPr txBox="1"/>
          <p:nvPr>
            <p:ph idx="11" type="ftr"/>
          </p:nvPr>
        </p:nvSpPr>
        <p:spPr>
          <a:xfrm>
            <a:off x="393700" y="6279952"/>
            <a:ext cx="3568700" cy="24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25"/>
              <a:buFont typeface="Arial"/>
              <a:buNone/>
            </a:pPr>
            <a:r>
              <a:rPr lang="en-US" sz="112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CS 211 · Recitation 01</a:t>
            </a:r>
            <a:endParaRPr/>
          </a:p>
        </p:txBody>
      </p:sp>
      <p:sp>
        <p:nvSpPr>
          <p:cNvPr id="187" name="Google Shape;187;p22"/>
          <p:cNvSpPr txBox="1"/>
          <p:nvPr>
            <p:ph idx="12" type="sldNum"/>
          </p:nvPr>
        </p:nvSpPr>
        <p:spPr>
          <a:xfrm>
            <a:off x="11279332" y="6279294"/>
            <a:ext cx="518968" cy="24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25"/>
              <a:buFont typeface="Arial"/>
              <a:buNone/>
            </a:pPr>
            <a:r>
              <a:rPr lang="en-US" sz="112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188" name="Google Shape;188;p22"/>
          <p:cNvSpPr txBox="1"/>
          <p:nvPr>
            <p:ph type="title"/>
          </p:nvPr>
        </p:nvSpPr>
        <p:spPr>
          <a:xfrm>
            <a:off x="393700" y="344008"/>
            <a:ext cx="11404600" cy="10474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50"/>
              <a:buFont typeface="Arial"/>
              <a:buNone/>
            </a:pPr>
            <a:r>
              <a:rPr lang="en-US" sz="31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 full turn changes nothing</a:t>
            </a:r>
            <a:endParaRPr/>
          </a:p>
        </p:txBody>
      </p:sp>
      <p:sp>
        <p:nvSpPr>
          <p:cNvPr id="189" name="Google Shape;189;p22"/>
          <p:cNvSpPr/>
          <p:nvPr/>
        </p:nvSpPr>
        <p:spPr>
          <a:xfrm>
            <a:off x="393700" y="2031999"/>
            <a:ext cx="5537200" cy="35347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For a width of W, every W rotations returns to the start.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50"/>
              <a:buFont typeface="Arial"/>
              <a:buNone/>
            </a:pPr>
            <a:r>
              <a:t/>
            </a:r>
            <a:endParaRPr sz="195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Reduce the count using remainder.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50"/>
              <a:buFont typeface="Arial"/>
              <a:buNone/>
            </a:pPr>
            <a:r>
              <a:t/>
            </a:r>
            <a:endParaRPr sz="195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If the reduced count is zero, keep the number unchanged within W bits.</a:t>
            </a:r>
            <a:endParaRPr/>
          </a:p>
        </p:txBody>
      </p:sp>
      <p:sp>
        <p:nvSpPr>
          <p:cNvPr id="190" name="Google Shape;190;p22"/>
          <p:cNvSpPr/>
          <p:nvPr/>
        </p:nvSpPr>
        <p:spPr>
          <a:xfrm>
            <a:off x="6256618" y="2031999"/>
            <a:ext cx="5537200" cy="35347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Width 8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75"/>
              <a:buFont typeface="Arial"/>
              <a:buNone/>
            </a:pPr>
            <a:r>
              <a:t/>
            </a:r>
            <a:endParaRPr sz="1875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Right 10 = right 2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Left 18  = left 2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Right 8  = unchanged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75"/>
              <a:buFont typeface="Arial"/>
              <a:buNone/>
            </a:pPr>
            <a:r>
              <a:t/>
            </a:r>
            <a:endParaRPr sz="1875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10 % 8   = 2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-10 % 8  = -2  in C</a:t>
            </a:r>
            <a:endParaRPr/>
          </a:p>
        </p:txBody>
      </p:sp>
      <p:sp>
        <p:nvSpPr>
          <p:cNvPr id="191" name="Google Shape;191;p22"/>
          <p:cNvSpPr/>
          <p:nvPr/>
        </p:nvSpPr>
        <p:spPr>
          <a:xfrm>
            <a:off x="393668" y="5734050"/>
            <a:ext cx="11404283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575"/>
              <a:buFont typeface="Arial"/>
              <a:buNone/>
            </a:pPr>
            <a:r>
              <a:rPr lang="en-US" sz="1575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In C, a negative dividend can produce a negative remainder.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3"/>
          <p:cNvSpPr txBox="1"/>
          <p:nvPr>
            <p:ph idx="11" type="ftr"/>
          </p:nvPr>
        </p:nvSpPr>
        <p:spPr>
          <a:xfrm>
            <a:off x="393700" y="6279952"/>
            <a:ext cx="3568700" cy="24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25"/>
              <a:buFont typeface="Arial"/>
              <a:buNone/>
            </a:pPr>
            <a:r>
              <a:rPr lang="en-US" sz="112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CS 211 · Recitation 01</a:t>
            </a:r>
            <a:endParaRPr/>
          </a:p>
        </p:txBody>
      </p:sp>
      <p:sp>
        <p:nvSpPr>
          <p:cNvPr id="198" name="Google Shape;198;p23"/>
          <p:cNvSpPr txBox="1"/>
          <p:nvPr>
            <p:ph idx="12" type="sldNum"/>
          </p:nvPr>
        </p:nvSpPr>
        <p:spPr>
          <a:xfrm>
            <a:off x="11279332" y="6279294"/>
            <a:ext cx="518968" cy="24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25"/>
              <a:buFont typeface="Arial"/>
              <a:buNone/>
            </a:pPr>
            <a:r>
              <a:rPr lang="en-US" sz="112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/>
          </a:p>
        </p:txBody>
      </p:sp>
      <p:sp>
        <p:nvSpPr>
          <p:cNvPr id="199" name="Google Shape;199;p23"/>
          <p:cNvSpPr txBox="1"/>
          <p:nvPr>
            <p:ph type="title"/>
          </p:nvPr>
        </p:nvSpPr>
        <p:spPr>
          <a:xfrm>
            <a:off x="393700" y="344008"/>
            <a:ext cx="11404600" cy="10474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50"/>
              <a:buFont typeface="Arial"/>
              <a:buNone/>
            </a:pPr>
            <a:r>
              <a:rPr lang="en-US" sz="31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Your turn</a:t>
            </a:r>
            <a:endParaRPr/>
          </a:p>
        </p:txBody>
      </p:sp>
      <p:sp>
        <p:nvSpPr>
          <p:cNvPr id="200" name="Google Shape;200;p23"/>
          <p:cNvSpPr/>
          <p:nvPr/>
        </p:nvSpPr>
        <p:spPr>
          <a:xfrm>
            <a:off x="393700" y="2031999"/>
            <a:ext cx="5537200" cy="35347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Use an 8-bit width.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50"/>
              <a:buFont typeface="Arial"/>
              <a:buNone/>
            </a:pPr>
            <a:r>
              <a:t/>
            </a:r>
            <a:endParaRPr sz="195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1. Rotate 10010110 right by 3.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50"/>
              <a:buFont typeface="Arial"/>
              <a:buNone/>
            </a:pPr>
            <a:r>
              <a:t/>
            </a:r>
            <a:endParaRPr sz="195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2. Rotate 10010110 left by 1.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50"/>
              <a:buFont typeface="Arial"/>
              <a:buNone/>
            </a:pPr>
            <a:r>
              <a:t/>
            </a:r>
            <a:endParaRPr sz="195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3. Rotate </a:t>
            </a:r>
            <a:r>
              <a:rPr lang="en-US" sz="1950">
                <a:solidFill>
                  <a:schemeClr val="lt1"/>
                </a:solidFill>
              </a:rPr>
              <a:t>10010110 </a:t>
            </a:r>
            <a:r>
              <a:rPr lang="en-US" sz="19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right by 11.</a:t>
            </a:r>
            <a:endParaRPr/>
          </a:p>
        </p:txBody>
      </p:sp>
      <p:sp>
        <p:nvSpPr>
          <p:cNvPr id="201" name="Google Shape;201;p23"/>
          <p:cNvSpPr/>
          <p:nvPr/>
        </p:nvSpPr>
        <p:spPr>
          <a:xfrm>
            <a:off x="6256618" y="2031999"/>
            <a:ext cx="5537200" cy="35347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Explain your steps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75"/>
              <a:buFont typeface="Arial"/>
              <a:buNone/>
            </a:pPr>
            <a:r>
              <a:t/>
            </a:r>
            <a:endParaRPr sz="1875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Which bits leave?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Where do they re-enter?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What mask selects them?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How can you check the result?</a:t>
            </a:r>
            <a:endParaRPr/>
          </a:p>
        </p:txBody>
      </p:sp>
      <p:sp>
        <p:nvSpPr>
          <p:cNvPr id="202" name="Google Shape;202;p23"/>
          <p:cNvSpPr/>
          <p:nvPr/>
        </p:nvSpPr>
        <p:spPr>
          <a:xfrm>
            <a:off x="393668" y="5734050"/>
            <a:ext cx="11404283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575"/>
              <a:buFont typeface="Arial"/>
              <a:buNone/>
            </a:pPr>
            <a:r>
              <a:rPr lang="en-US" sz="1575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Take a minute to draw the bits before writing C.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4"/>
          <p:cNvSpPr txBox="1"/>
          <p:nvPr>
            <p:ph idx="11" type="ftr"/>
          </p:nvPr>
        </p:nvSpPr>
        <p:spPr>
          <a:xfrm>
            <a:off x="393700" y="6279952"/>
            <a:ext cx="3568700" cy="24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25"/>
              <a:buFont typeface="Arial"/>
              <a:buNone/>
            </a:pPr>
            <a:r>
              <a:rPr lang="en-US" sz="112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CS 211 · Recitation 01</a:t>
            </a:r>
            <a:endParaRPr/>
          </a:p>
        </p:txBody>
      </p:sp>
      <p:sp>
        <p:nvSpPr>
          <p:cNvPr id="209" name="Google Shape;209;p24"/>
          <p:cNvSpPr txBox="1"/>
          <p:nvPr>
            <p:ph idx="12" type="sldNum"/>
          </p:nvPr>
        </p:nvSpPr>
        <p:spPr>
          <a:xfrm>
            <a:off x="11279332" y="6279294"/>
            <a:ext cx="518968" cy="241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r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25"/>
              <a:buFont typeface="Arial"/>
              <a:buNone/>
            </a:pPr>
            <a:r>
              <a:rPr lang="en-US" sz="1125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16</a:t>
            </a:r>
            <a:endParaRPr/>
          </a:p>
        </p:txBody>
      </p:sp>
      <p:sp>
        <p:nvSpPr>
          <p:cNvPr id="210" name="Google Shape;210;p24"/>
          <p:cNvSpPr txBox="1"/>
          <p:nvPr>
            <p:ph type="title"/>
          </p:nvPr>
        </p:nvSpPr>
        <p:spPr>
          <a:xfrm>
            <a:off x="393700" y="344008"/>
            <a:ext cx="11404600" cy="10474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50"/>
              <a:buFont typeface="Arial"/>
              <a:buNone/>
            </a:pPr>
            <a:r>
              <a:rPr lang="en-US" sz="31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Practice answers</a:t>
            </a:r>
            <a:endParaRPr/>
          </a:p>
        </p:txBody>
      </p:sp>
      <p:sp>
        <p:nvSpPr>
          <p:cNvPr id="211" name="Google Shape;211;p24"/>
          <p:cNvSpPr/>
          <p:nvPr/>
        </p:nvSpPr>
        <p:spPr>
          <a:xfrm>
            <a:off x="393700" y="2031999"/>
            <a:ext cx="5537200" cy="35347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Right 3 saves the low group 110.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50"/>
              <a:buFont typeface="Arial"/>
              <a:buNone/>
            </a:pPr>
            <a:r>
              <a:t/>
            </a:r>
            <a:endParaRPr sz="195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Left 1 saves the high bit 1.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50"/>
              <a:buFont typeface="Arial"/>
              <a:buNone/>
            </a:pPr>
            <a:r>
              <a:t/>
            </a:r>
            <a:endParaRPr sz="195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50"/>
              <a:buFont typeface="Arial"/>
              <a:buNone/>
            </a:pPr>
            <a:r>
              <a:rPr lang="en-US" sz="195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Right 11 is right 3 because 11 % 8 = 3.</a:t>
            </a:r>
            <a:endParaRPr/>
          </a:p>
        </p:txBody>
      </p:sp>
      <p:sp>
        <p:nvSpPr>
          <p:cNvPr id="212" name="Google Shape;212;p24"/>
          <p:cNvSpPr/>
          <p:nvPr/>
        </p:nvSpPr>
        <p:spPr>
          <a:xfrm>
            <a:off x="6256618" y="2031999"/>
            <a:ext cx="5537200" cy="35347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Start      10010110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75"/>
              <a:buFont typeface="Arial"/>
              <a:buNone/>
            </a:pPr>
            <a:r>
              <a:t/>
            </a:r>
            <a:endParaRPr sz="1875">
              <a:solidFill>
                <a:srgbClr val="FFFFFF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Right 3    11010010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Left 1     00101101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75"/>
              <a:buFont typeface="Arial"/>
              <a:buNone/>
            </a:pPr>
            <a:r>
              <a:rPr lang="en-US" sz="1875">
                <a:solidFill>
                  <a:srgbClr val="FFFFFF"/>
                </a:solidFill>
                <a:latin typeface="Consolas"/>
                <a:ea typeface="Consolas"/>
                <a:cs typeface="Consolas"/>
                <a:sym typeface="Consolas"/>
              </a:rPr>
              <a:t>Right 11   11010010</a:t>
            </a:r>
            <a:endParaRPr/>
          </a:p>
        </p:txBody>
      </p:sp>
      <p:sp>
        <p:nvSpPr>
          <p:cNvPr id="213" name="Google Shape;213;p24"/>
          <p:cNvSpPr/>
          <p:nvPr/>
        </p:nvSpPr>
        <p:spPr>
          <a:xfrm>
            <a:off x="393668" y="5734050"/>
            <a:ext cx="11404283" cy="4286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CCCCCC"/>
              </a:buClr>
              <a:buSzPts val="1575"/>
              <a:buFont typeface="Arial"/>
              <a:buNone/>
            </a:pPr>
            <a:r>
              <a:rPr lang="en-US" sz="1575">
                <a:solidFill>
                  <a:srgbClr val="CCCCCC"/>
                </a:solidFill>
                <a:latin typeface="Arial"/>
                <a:ea typeface="Arial"/>
                <a:cs typeface="Arial"/>
                <a:sym typeface="Arial"/>
              </a:rPr>
              <a:t>Rotations preserve the number of 1 bits. Opposite rotations undo each other.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Default Codex Theme">
  <a:themeElements>
    <a:clrScheme name="Codex Colors">
      <a:dk1>
        <a:srgbClr val="000000"/>
      </a:dk1>
      <a:lt1>
        <a:srgbClr val="FFFFFF"/>
      </a:lt1>
      <a:dk2>
        <a:srgbClr val="00264F"/>
      </a:dk2>
      <a:lt2>
        <a:srgbClr val="D0EDFA"/>
      </a:lt2>
      <a:accent1>
        <a:srgbClr val="6DCBF4"/>
      </a:accent1>
      <a:accent2>
        <a:srgbClr val="3D8DFF"/>
      </a:accent2>
      <a:accent3>
        <a:srgbClr val="47E2C2"/>
      </a:accent3>
      <a:accent4>
        <a:srgbClr val="85DF7B"/>
      </a:accent4>
      <a:accent5>
        <a:srgbClr val="F7CB59"/>
      </a:accent5>
      <a:accent6>
        <a:srgbClr val="F67576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Default Codex Theme">
  <a:themeElements>
    <a:clrScheme name="Codex Colors">
      <a:dk1>
        <a:srgbClr val="000000"/>
      </a:dk1>
      <a:lt1>
        <a:srgbClr val="FFFFFF"/>
      </a:lt1>
      <a:dk2>
        <a:srgbClr val="00264F"/>
      </a:dk2>
      <a:lt2>
        <a:srgbClr val="D0EDFA"/>
      </a:lt2>
      <a:accent1>
        <a:srgbClr val="6DCBF4"/>
      </a:accent1>
      <a:accent2>
        <a:srgbClr val="3D8DFF"/>
      </a:accent2>
      <a:accent3>
        <a:srgbClr val="47E2C2"/>
      </a:accent3>
      <a:accent4>
        <a:srgbClr val="85DF7B"/>
      </a:accent4>
      <a:accent5>
        <a:srgbClr val="F7CB59"/>
      </a:accent5>
      <a:accent6>
        <a:srgbClr val="F67576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